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ink/ink1.xml" ContentType="application/inkml+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ink/ink2.xml" ContentType="application/inkml+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ink/ink3.xml" ContentType="application/inkml+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ink/ink4.xml" ContentType="application/inkml+xml"/>
  <Override PartName="/ppt/notesSlides/notesSlide3.xml" ContentType="application/vnd.openxmlformats-officedocument.presentationml.notesSlide+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15"/>
  </p:notesMasterIdLst>
  <p:sldIdLst>
    <p:sldId id="256" r:id="rId3"/>
    <p:sldId id="381" r:id="rId4"/>
    <p:sldId id="258" r:id="rId5"/>
    <p:sldId id="357" r:id="rId6"/>
    <p:sldId id="444" r:id="rId7"/>
    <p:sldId id="345" r:id="rId8"/>
    <p:sldId id="443" r:id="rId9"/>
    <p:sldId id="359" r:id="rId10"/>
    <p:sldId id="361" r:id="rId11"/>
    <p:sldId id="360" r:id="rId12"/>
    <p:sldId id="397" r:id="rId13"/>
    <p:sldId id="274" r:id="rId14"/>
    <p:sldId id="323" r:id="rId15"/>
    <p:sldId id="438" r:id="rId16"/>
    <p:sldId id="365" r:id="rId17"/>
    <p:sldId id="382" r:id="rId18"/>
    <p:sldId id="362" r:id="rId19"/>
    <p:sldId id="363" r:id="rId20"/>
    <p:sldId id="364" r:id="rId21"/>
    <p:sldId id="346" r:id="rId22"/>
    <p:sldId id="439" r:id="rId23"/>
    <p:sldId id="403" r:id="rId24"/>
    <p:sldId id="368" r:id="rId25"/>
    <p:sldId id="369" r:id="rId26"/>
    <p:sldId id="367" r:id="rId27"/>
    <p:sldId id="366" r:id="rId28"/>
    <p:sldId id="370" r:id="rId29"/>
    <p:sldId id="372" r:id="rId30"/>
    <p:sldId id="398" r:id="rId31"/>
    <p:sldId id="401" r:id="rId32"/>
    <p:sldId id="399" r:id="rId33"/>
    <p:sldId id="402" r:id="rId34"/>
    <p:sldId id="400" r:id="rId35"/>
    <p:sldId id="413" r:id="rId36"/>
    <p:sldId id="373" r:id="rId37"/>
    <p:sldId id="374" r:id="rId38"/>
    <p:sldId id="375" r:id="rId39"/>
    <p:sldId id="464" r:id="rId40"/>
    <p:sldId id="427" r:id="rId41"/>
    <p:sldId id="440" r:id="rId42"/>
    <p:sldId id="385" r:id="rId43"/>
    <p:sldId id="377" r:id="rId44"/>
    <p:sldId id="378" r:id="rId45"/>
    <p:sldId id="379" r:id="rId46"/>
    <p:sldId id="347" r:id="rId47"/>
    <p:sldId id="432" r:id="rId48"/>
    <p:sldId id="433" r:id="rId49"/>
    <p:sldId id="434" r:id="rId50"/>
    <p:sldId id="435" r:id="rId51"/>
    <p:sldId id="436" r:id="rId52"/>
    <p:sldId id="437" r:id="rId53"/>
    <p:sldId id="445" r:id="rId54"/>
    <p:sldId id="446" r:id="rId55"/>
    <p:sldId id="447" r:id="rId56"/>
    <p:sldId id="448" r:id="rId57"/>
    <p:sldId id="449" r:id="rId58"/>
    <p:sldId id="348" r:id="rId59"/>
    <p:sldId id="349" r:id="rId60"/>
    <p:sldId id="380" r:id="rId61"/>
    <p:sldId id="406" r:id="rId62"/>
    <p:sldId id="407" r:id="rId63"/>
    <p:sldId id="465" r:id="rId64"/>
    <p:sldId id="466" r:id="rId65"/>
    <p:sldId id="383" r:id="rId66"/>
    <p:sldId id="350" r:id="rId67"/>
    <p:sldId id="463" r:id="rId68"/>
    <p:sldId id="386" r:id="rId69"/>
    <p:sldId id="387" r:id="rId70"/>
    <p:sldId id="451" r:id="rId71"/>
    <p:sldId id="452" r:id="rId72"/>
    <p:sldId id="460" r:id="rId73"/>
    <p:sldId id="389" r:id="rId74"/>
    <p:sldId id="454" r:id="rId75"/>
    <p:sldId id="455" r:id="rId76"/>
    <p:sldId id="456" r:id="rId77"/>
    <p:sldId id="457" r:id="rId78"/>
    <p:sldId id="458" r:id="rId79"/>
    <p:sldId id="459" r:id="rId80"/>
    <p:sldId id="453" r:id="rId81"/>
    <p:sldId id="390" r:id="rId82"/>
    <p:sldId id="461" r:id="rId83"/>
    <p:sldId id="462" r:id="rId84"/>
    <p:sldId id="384" r:id="rId85"/>
    <p:sldId id="351" r:id="rId86"/>
    <p:sldId id="409" r:id="rId87"/>
    <p:sldId id="410" r:id="rId88"/>
    <p:sldId id="411" r:id="rId89"/>
    <p:sldId id="391" r:id="rId90"/>
    <p:sldId id="392" r:id="rId91"/>
    <p:sldId id="404" r:id="rId92"/>
    <p:sldId id="442" r:id="rId93"/>
    <p:sldId id="469" r:id="rId94"/>
    <p:sldId id="470" r:id="rId95"/>
    <p:sldId id="471" r:id="rId96"/>
    <p:sldId id="472" r:id="rId97"/>
    <p:sldId id="473" r:id="rId98"/>
    <p:sldId id="355" r:id="rId99"/>
    <p:sldId id="356" r:id="rId100"/>
    <p:sldId id="441" r:id="rId101"/>
    <p:sldId id="468" r:id="rId102"/>
    <p:sldId id="394" r:id="rId103"/>
    <p:sldId id="327" r:id="rId104"/>
    <p:sldId id="329" r:id="rId105"/>
    <p:sldId id="278" r:id="rId106"/>
    <p:sldId id="282" r:id="rId107"/>
    <p:sldId id="283" r:id="rId108"/>
    <p:sldId id="279" r:id="rId109"/>
    <p:sldId id="287" r:id="rId110"/>
    <p:sldId id="328" r:id="rId111"/>
    <p:sldId id="312" r:id="rId112"/>
    <p:sldId id="395" r:id="rId113"/>
    <p:sldId id="396" r:id="rId1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19D5694-8CAA-4A82-B5B9-ECB3D3D92270}">
          <p14:sldIdLst>
            <p14:sldId id="256"/>
            <p14:sldId id="381"/>
            <p14:sldId id="258"/>
            <p14:sldId id="357"/>
            <p14:sldId id="444"/>
            <p14:sldId id="345"/>
            <p14:sldId id="443"/>
            <p14:sldId id="359"/>
            <p14:sldId id="361"/>
            <p14:sldId id="360"/>
            <p14:sldId id="397"/>
            <p14:sldId id="274"/>
            <p14:sldId id="323"/>
            <p14:sldId id="438"/>
            <p14:sldId id="365"/>
            <p14:sldId id="382"/>
            <p14:sldId id="362"/>
            <p14:sldId id="363"/>
            <p14:sldId id="364"/>
            <p14:sldId id="346"/>
            <p14:sldId id="439"/>
            <p14:sldId id="403"/>
            <p14:sldId id="368"/>
            <p14:sldId id="369"/>
            <p14:sldId id="367"/>
            <p14:sldId id="366"/>
            <p14:sldId id="370"/>
            <p14:sldId id="372"/>
            <p14:sldId id="398"/>
            <p14:sldId id="401"/>
            <p14:sldId id="399"/>
            <p14:sldId id="402"/>
            <p14:sldId id="400"/>
            <p14:sldId id="413"/>
            <p14:sldId id="373"/>
            <p14:sldId id="374"/>
            <p14:sldId id="375"/>
            <p14:sldId id="464"/>
            <p14:sldId id="427"/>
            <p14:sldId id="440"/>
            <p14:sldId id="385"/>
            <p14:sldId id="377"/>
            <p14:sldId id="378"/>
            <p14:sldId id="379"/>
            <p14:sldId id="347"/>
            <p14:sldId id="432"/>
            <p14:sldId id="433"/>
            <p14:sldId id="434"/>
            <p14:sldId id="435"/>
            <p14:sldId id="436"/>
            <p14:sldId id="437"/>
            <p14:sldId id="445"/>
            <p14:sldId id="446"/>
            <p14:sldId id="447"/>
            <p14:sldId id="448"/>
            <p14:sldId id="449"/>
            <p14:sldId id="348"/>
            <p14:sldId id="349"/>
            <p14:sldId id="380"/>
            <p14:sldId id="406"/>
            <p14:sldId id="407"/>
            <p14:sldId id="465"/>
            <p14:sldId id="466"/>
            <p14:sldId id="383"/>
            <p14:sldId id="350"/>
            <p14:sldId id="463"/>
            <p14:sldId id="386"/>
            <p14:sldId id="387"/>
            <p14:sldId id="451"/>
            <p14:sldId id="452"/>
            <p14:sldId id="460"/>
            <p14:sldId id="389"/>
            <p14:sldId id="454"/>
            <p14:sldId id="455"/>
            <p14:sldId id="456"/>
            <p14:sldId id="457"/>
            <p14:sldId id="458"/>
            <p14:sldId id="459"/>
            <p14:sldId id="453"/>
            <p14:sldId id="390"/>
            <p14:sldId id="461"/>
            <p14:sldId id="462"/>
            <p14:sldId id="384"/>
            <p14:sldId id="351"/>
            <p14:sldId id="409"/>
            <p14:sldId id="410"/>
            <p14:sldId id="411"/>
            <p14:sldId id="391"/>
            <p14:sldId id="392"/>
            <p14:sldId id="404"/>
            <p14:sldId id="442"/>
            <p14:sldId id="469"/>
            <p14:sldId id="470"/>
            <p14:sldId id="471"/>
            <p14:sldId id="472"/>
            <p14:sldId id="473"/>
            <p14:sldId id="355"/>
            <p14:sldId id="356"/>
            <p14:sldId id="441"/>
            <p14:sldId id="468"/>
            <p14:sldId id="394"/>
            <p14:sldId id="327"/>
            <p14:sldId id="329"/>
            <p14:sldId id="278"/>
            <p14:sldId id="282"/>
            <p14:sldId id="283"/>
            <p14:sldId id="279"/>
            <p14:sldId id="287"/>
            <p14:sldId id="328"/>
            <p14:sldId id="312"/>
            <p14:sldId id="395"/>
            <p14:sldId id="396"/>
          </p14:sldIdLst>
        </p14:section>
        <p14:section name="Background" id="{2F22E89C-A0E9-46E8-96B5-9342A3658D68}">
          <p14:sldIdLst/>
        </p14:section>
      </p14:sectionLst>
    </p:ex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36" autoAdjust="0"/>
    <p:restoredTop sz="94660"/>
  </p:normalViewPr>
  <p:slideViewPr>
    <p:cSldViewPr snapToGrid="0">
      <p:cViewPr>
        <p:scale>
          <a:sx n="81" d="100"/>
          <a:sy n="81" d="100"/>
        </p:scale>
        <p:origin x="-9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viewProps" Target="viewProp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slide" Target="slides/slide108.xml"/><Relationship Id="rId115"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10C049-357D-4425-815C-533EAA04584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E3200E6-F247-43C8-9F97-7A340D3E8774}">
      <dgm:prSet phldrT="[Text]"/>
      <dgm:spPr/>
      <dgm:t>
        <a:bodyPr/>
        <a:lstStyle/>
        <a:p>
          <a:r>
            <a:rPr lang="en-US" dirty="0"/>
            <a:t>Performance</a:t>
          </a:r>
        </a:p>
      </dgm:t>
    </dgm:pt>
    <dgm:pt modelId="{EB5566A7-FC1D-4139-856E-CB70CAF8536A}" type="parTrans" cxnId="{1BBDF960-1173-431F-937C-51787F65F17B}">
      <dgm:prSet/>
      <dgm:spPr/>
      <dgm:t>
        <a:bodyPr/>
        <a:lstStyle/>
        <a:p>
          <a:endParaRPr lang="en-US"/>
        </a:p>
      </dgm:t>
    </dgm:pt>
    <dgm:pt modelId="{5ABAC9A4-E069-4044-97F2-E2B0E2D22893}" type="sibTrans" cxnId="{1BBDF960-1173-431F-937C-51787F65F17B}">
      <dgm:prSet/>
      <dgm:spPr/>
      <dgm:t>
        <a:bodyPr/>
        <a:lstStyle/>
        <a:p>
          <a:endParaRPr lang="en-US"/>
        </a:p>
      </dgm:t>
    </dgm:pt>
    <dgm:pt modelId="{7EFC1917-1596-4A7C-BAF2-F5E2A67DA9F5}">
      <dgm:prSet phldrT="[Text]"/>
      <dgm:spPr/>
      <dgm:t>
        <a:bodyPr/>
        <a:lstStyle/>
        <a:p>
          <a:r>
            <a:rPr lang="en-US" dirty="0"/>
            <a:t>Actual Cost</a:t>
          </a:r>
        </a:p>
      </dgm:t>
    </dgm:pt>
    <dgm:pt modelId="{5F9AD8CD-7C70-40CB-A181-8E88E0C1B04D}" type="parTrans" cxnId="{50BB23AD-93F0-42A2-A851-77B1752CE2B4}">
      <dgm:prSet/>
      <dgm:spPr/>
      <dgm:t>
        <a:bodyPr/>
        <a:lstStyle/>
        <a:p>
          <a:endParaRPr lang="en-US"/>
        </a:p>
      </dgm:t>
    </dgm:pt>
    <dgm:pt modelId="{1295DCB7-159C-4CF2-8C6F-905AFDB4CCBF}" type="sibTrans" cxnId="{50BB23AD-93F0-42A2-A851-77B1752CE2B4}">
      <dgm:prSet/>
      <dgm:spPr/>
      <dgm:t>
        <a:bodyPr/>
        <a:lstStyle/>
        <a:p>
          <a:endParaRPr lang="en-US"/>
        </a:p>
      </dgm:t>
    </dgm:pt>
    <dgm:pt modelId="{4AA2ABF5-EE48-4699-9083-E9564A312820}">
      <dgm:prSet phldrT="[Text]"/>
      <dgm:spPr/>
      <dgm:t>
        <a:bodyPr/>
        <a:lstStyle/>
        <a:p>
          <a:r>
            <a:rPr lang="en-US" dirty="0"/>
            <a:t>Predicted Cost</a:t>
          </a:r>
        </a:p>
      </dgm:t>
    </dgm:pt>
    <dgm:pt modelId="{41D16403-90E2-4521-B1E9-7D49A2D518DC}" type="parTrans" cxnId="{EE9E40F4-62F3-41EE-8C09-FBD54395526C}">
      <dgm:prSet/>
      <dgm:spPr/>
      <dgm:t>
        <a:bodyPr/>
        <a:lstStyle/>
        <a:p>
          <a:endParaRPr lang="en-US"/>
        </a:p>
      </dgm:t>
    </dgm:pt>
    <dgm:pt modelId="{25AE100E-58E7-43BC-8617-AE396395F625}" type="sibTrans" cxnId="{EE9E40F4-62F3-41EE-8C09-FBD54395526C}">
      <dgm:prSet/>
      <dgm:spPr/>
      <dgm:t>
        <a:bodyPr/>
        <a:lstStyle/>
        <a:p>
          <a:endParaRPr lang="en-US"/>
        </a:p>
      </dgm:t>
    </dgm:pt>
    <dgm:pt modelId="{A898E210-92E5-40DE-B27E-39E3078749E1}" type="pres">
      <dgm:prSet presAssocID="{7E10C049-357D-4425-815C-533EAA045849}" presName="hierChild1" presStyleCnt="0">
        <dgm:presLayoutVars>
          <dgm:orgChart val="1"/>
          <dgm:chPref val="1"/>
          <dgm:dir/>
          <dgm:animOne val="branch"/>
          <dgm:animLvl val="lvl"/>
          <dgm:resizeHandles/>
        </dgm:presLayoutVars>
      </dgm:prSet>
      <dgm:spPr/>
      <dgm:t>
        <a:bodyPr/>
        <a:lstStyle/>
        <a:p>
          <a:endParaRPr lang="en-US"/>
        </a:p>
      </dgm:t>
    </dgm:pt>
    <dgm:pt modelId="{8BC0F27E-64CF-4497-A9A6-4001BBB297C3}" type="pres">
      <dgm:prSet presAssocID="{CE3200E6-F247-43C8-9F97-7A340D3E8774}" presName="hierRoot1" presStyleCnt="0">
        <dgm:presLayoutVars>
          <dgm:hierBranch val="init"/>
        </dgm:presLayoutVars>
      </dgm:prSet>
      <dgm:spPr/>
    </dgm:pt>
    <dgm:pt modelId="{6A058FC4-CD66-4CC4-8662-1C08C841EBF5}" type="pres">
      <dgm:prSet presAssocID="{CE3200E6-F247-43C8-9F97-7A340D3E8774}" presName="rootComposite1" presStyleCnt="0"/>
      <dgm:spPr/>
    </dgm:pt>
    <dgm:pt modelId="{2187DAF1-1AF5-4EF7-8BCE-C35B3CF1D5C5}" type="pres">
      <dgm:prSet presAssocID="{CE3200E6-F247-43C8-9F97-7A340D3E8774}" presName="rootText1" presStyleLbl="node0" presStyleIdx="0" presStyleCnt="1">
        <dgm:presLayoutVars>
          <dgm:chPref val="3"/>
        </dgm:presLayoutVars>
      </dgm:prSet>
      <dgm:spPr/>
      <dgm:t>
        <a:bodyPr/>
        <a:lstStyle/>
        <a:p>
          <a:endParaRPr lang="en-US"/>
        </a:p>
      </dgm:t>
    </dgm:pt>
    <dgm:pt modelId="{3D2DF363-50AA-4470-B4DC-B20C5EC533A8}" type="pres">
      <dgm:prSet presAssocID="{CE3200E6-F247-43C8-9F97-7A340D3E8774}" presName="rootConnector1" presStyleLbl="node1" presStyleIdx="0" presStyleCnt="0"/>
      <dgm:spPr/>
      <dgm:t>
        <a:bodyPr/>
        <a:lstStyle/>
        <a:p>
          <a:endParaRPr lang="en-US"/>
        </a:p>
      </dgm:t>
    </dgm:pt>
    <dgm:pt modelId="{A339126C-933F-4F64-A02A-5A0F0E8E28A4}" type="pres">
      <dgm:prSet presAssocID="{CE3200E6-F247-43C8-9F97-7A340D3E8774}" presName="hierChild2" presStyleCnt="0"/>
      <dgm:spPr/>
    </dgm:pt>
    <dgm:pt modelId="{1C842D68-4B03-4766-AA40-A11765C3A539}" type="pres">
      <dgm:prSet presAssocID="{5F9AD8CD-7C70-40CB-A181-8E88E0C1B04D}" presName="Name37" presStyleLbl="parChTrans1D2" presStyleIdx="0" presStyleCnt="2"/>
      <dgm:spPr/>
      <dgm:t>
        <a:bodyPr/>
        <a:lstStyle/>
        <a:p>
          <a:endParaRPr lang="en-US"/>
        </a:p>
      </dgm:t>
    </dgm:pt>
    <dgm:pt modelId="{8DB9AFC3-D57A-42D0-8C46-E0D6735D720C}" type="pres">
      <dgm:prSet presAssocID="{7EFC1917-1596-4A7C-BAF2-F5E2A67DA9F5}" presName="hierRoot2" presStyleCnt="0">
        <dgm:presLayoutVars>
          <dgm:hierBranch val="init"/>
        </dgm:presLayoutVars>
      </dgm:prSet>
      <dgm:spPr/>
    </dgm:pt>
    <dgm:pt modelId="{F89AE5EF-75E2-4226-98D9-835D98024AEE}" type="pres">
      <dgm:prSet presAssocID="{7EFC1917-1596-4A7C-BAF2-F5E2A67DA9F5}" presName="rootComposite" presStyleCnt="0"/>
      <dgm:spPr/>
    </dgm:pt>
    <dgm:pt modelId="{28483B79-D821-4D1A-BBE2-BF72C5ECFA22}" type="pres">
      <dgm:prSet presAssocID="{7EFC1917-1596-4A7C-BAF2-F5E2A67DA9F5}" presName="rootText" presStyleLbl="node2" presStyleIdx="0" presStyleCnt="2">
        <dgm:presLayoutVars>
          <dgm:chPref val="3"/>
        </dgm:presLayoutVars>
      </dgm:prSet>
      <dgm:spPr/>
      <dgm:t>
        <a:bodyPr/>
        <a:lstStyle/>
        <a:p>
          <a:endParaRPr lang="en-US"/>
        </a:p>
      </dgm:t>
    </dgm:pt>
    <dgm:pt modelId="{6ABD22EB-A26A-4582-8AA7-17D5D7F9DDA5}" type="pres">
      <dgm:prSet presAssocID="{7EFC1917-1596-4A7C-BAF2-F5E2A67DA9F5}" presName="rootConnector" presStyleLbl="node2" presStyleIdx="0" presStyleCnt="2"/>
      <dgm:spPr/>
      <dgm:t>
        <a:bodyPr/>
        <a:lstStyle/>
        <a:p>
          <a:endParaRPr lang="en-US"/>
        </a:p>
      </dgm:t>
    </dgm:pt>
    <dgm:pt modelId="{5A478E84-23E2-4A8A-B940-00918FFDFAB5}" type="pres">
      <dgm:prSet presAssocID="{7EFC1917-1596-4A7C-BAF2-F5E2A67DA9F5}" presName="hierChild4" presStyleCnt="0"/>
      <dgm:spPr/>
    </dgm:pt>
    <dgm:pt modelId="{C9F4DAD4-C8B7-46E7-B0CB-D49E0CAC3E45}" type="pres">
      <dgm:prSet presAssocID="{7EFC1917-1596-4A7C-BAF2-F5E2A67DA9F5}" presName="hierChild5" presStyleCnt="0"/>
      <dgm:spPr/>
    </dgm:pt>
    <dgm:pt modelId="{E6F40FDF-CAD4-42DB-89D1-28BD9C932F9E}" type="pres">
      <dgm:prSet presAssocID="{41D16403-90E2-4521-B1E9-7D49A2D518DC}" presName="Name37" presStyleLbl="parChTrans1D2" presStyleIdx="1" presStyleCnt="2"/>
      <dgm:spPr/>
      <dgm:t>
        <a:bodyPr/>
        <a:lstStyle/>
        <a:p>
          <a:endParaRPr lang="en-US"/>
        </a:p>
      </dgm:t>
    </dgm:pt>
    <dgm:pt modelId="{ACBC7D23-1AE2-4950-879B-F24FB5F8B4F8}" type="pres">
      <dgm:prSet presAssocID="{4AA2ABF5-EE48-4699-9083-E9564A312820}" presName="hierRoot2" presStyleCnt="0">
        <dgm:presLayoutVars>
          <dgm:hierBranch val="init"/>
        </dgm:presLayoutVars>
      </dgm:prSet>
      <dgm:spPr/>
    </dgm:pt>
    <dgm:pt modelId="{FFDBF660-EEA6-44AE-9F9A-E9BD87961DA6}" type="pres">
      <dgm:prSet presAssocID="{4AA2ABF5-EE48-4699-9083-E9564A312820}" presName="rootComposite" presStyleCnt="0"/>
      <dgm:spPr/>
    </dgm:pt>
    <dgm:pt modelId="{A86E0814-DE4E-4B49-9935-05F684B25E54}" type="pres">
      <dgm:prSet presAssocID="{4AA2ABF5-EE48-4699-9083-E9564A312820}" presName="rootText" presStyleLbl="node2" presStyleIdx="1" presStyleCnt="2">
        <dgm:presLayoutVars>
          <dgm:chPref val="3"/>
        </dgm:presLayoutVars>
      </dgm:prSet>
      <dgm:spPr/>
      <dgm:t>
        <a:bodyPr/>
        <a:lstStyle/>
        <a:p>
          <a:endParaRPr lang="en-US"/>
        </a:p>
      </dgm:t>
    </dgm:pt>
    <dgm:pt modelId="{A15F7265-52D7-4829-AC9C-032BA4A6D707}" type="pres">
      <dgm:prSet presAssocID="{4AA2ABF5-EE48-4699-9083-E9564A312820}" presName="rootConnector" presStyleLbl="node2" presStyleIdx="1" presStyleCnt="2"/>
      <dgm:spPr/>
      <dgm:t>
        <a:bodyPr/>
        <a:lstStyle/>
        <a:p>
          <a:endParaRPr lang="en-US"/>
        </a:p>
      </dgm:t>
    </dgm:pt>
    <dgm:pt modelId="{9AA38EE7-6239-4055-B8E5-9A358FD48952}" type="pres">
      <dgm:prSet presAssocID="{4AA2ABF5-EE48-4699-9083-E9564A312820}" presName="hierChild4" presStyleCnt="0"/>
      <dgm:spPr/>
    </dgm:pt>
    <dgm:pt modelId="{1D54C456-D475-4E01-B4F5-4CA05A44B2D9}" type="pres">
      <dgm:prSet presAssocID="{4AA2ABF5-EE48-4699-9083-E9564A312820}" presName="hierChild5" presStyleCnt="0"/>
      <dgm:spPr/>
    </dgm:pt>
    <dgm:pt modelId="{31B7F2F0-B433-4F23-AB24-AE987C5AFCC2}" type="pres">
      <dgm:prSet presAssocID="{CE3200E6-F247-43C8-9F97-7A340D3E8774}" presName="hierChild3" presStyleCnt="0"/>
      <dgm:spPr/>
    </dgm:pt>
  </dgm:ptLst>
  <dgm:cxnLst>
    <dgm:cxn modelId="{FE7083AA-370B-4FD8-A83C-94761F8785EF}" type="presOf" srcId="{7EFC1917-1596-4A7C-BAF2-F5E2A67DA9F5}" destId="{6ABD22EB-A26A-4582-8AA7-17D5D7F9DDA5}" srcOrd="1" destOrd="0" presId="urn:microsoft.com/office/officeart/2005/8/layout/orgChart1"/>
    <dgm:cxn modelId="{D9D5CFE1-34A1-4E88-BF1C-35D9249C9B36}" type="presOf" srcId="{CE3200E6-F247-43C8-9F97-7A340D3E8774}" destId="{3D2DF363-50AA-4470-B4DC-B20C5EC533A8}" srcOrd="1" destOrd="0" presId="urn:microsoft.com/office/officeart/2005/8/layout/orgChart1"/>
    <dgm:cxn modelId="{CB2E78B3-10F8-4FED-B598-A6B803F520C5}" type="presOf" srcId="{CE3200E6-F247-43C8-9F97-7A340D3E8774}" destId="{2187DAF1-1AF5-4EF7-8BCE-C35B3CF1D5C5}" srcOrd="0" destOrd="0" presId="urn:microsoft.com/office/officeart/2005/8/layout/orgChart1"/>
    <dgm:cxn modelId="{EE9E40F4-62F3-41EE-8C09-FBD54395526C}" srcId="{CE3200E6-F247-43C8-9F97-7A340D3E8774}" destId="{4AA2ABF5-EE48-4699-9083-E9564A312820}" srcOrd="1" destOrd="0" parTransId="{41D16403-90E2-4521-B1E9-7D49A2D518DC}" sibTransId="{25AE100E-58E7-43BC-8617-AE396395F625}"/>
    <dgm:cxn modelId="{1BBDF960-1173-431F-937C-51787F65F17B}" srcId="{7E10C049-357D-4425-815C-533EAA045849}" destId="{CE3200E6-F247-43C8-9F97-7A340D3E8774}" srcOrd="0" destOrd="0" parTransId="{EB5566A7-FC1D-4139-856E-CB70CAF8536A}" sibTransId="{5ABAC9A4-E069-4044-97F2-E2B0E2D22893}"/>
    <dgm:cxn modelId="{CCD2EEA0-1088-4959-B6BE-C31E223D7C75}" type="presOf" srcId="{41D16403-90E2-4521-B1E9-7D49A2D518DC}" destId="{E6F40FDF-CAD4-42DB-89D1-28BD9C932F9E}" srcOrd="0" destOrd="0" presId="urn:microsoft.com/office/officeart/2005/8/layout/orgChart1"/>
    <dgm:cxn modelId="{1122091E-4B3F-4EFA-B922-589013C41A5B}" type="presOf" srcId="{4AA2ABF5-EE48-4699-9083-E9564A312820}" destId="{A86E0814-DE4E-4B49-9935-05F684B25E54}" srcOrd="0" destOrd="0" presId="urn:microsoft.com/office/officeart/2005/8/layout/orgChart1"/>
    <dgm:cxn modelId="{DA20172E-C258-43E7-9D88-12A9DCD986ED}" type="presOf" srcId="{7EFC1917-1596-4A7C-BAF2-F5E2A67DA9F5}" destId="{28483B79-D821-4D1A-BBE2-BF72C5ECFA22}" srcOrd="0" destOrd="0" presId="urn:microsoft.com/office/officeart/2005/8/layout/orgChart1"/>
    <dgm:cxn modelId="{0D0FD26B-347D-41A4-8A27-67737311D3F9}" type="presOf" srcId="{4AA2ABF5-EE48-4699-9083-E9564A312820}" destId="{A15F7265-52D7-4829-AC9C-032BA4A6D707}" srcOrd="1" destOrd="0" presId="urn:microsoft.com/office/officeart/2005/8/layout/orgChart1"/>
    <dgm:cxn modelId="{E31505B7-29D8-43FE-B6C5-76D41D109C8D}" type="presOf" srcId="{7E10C049-357D-4425-815C-533EAA045849}" destId="{A898E210-92E5-40DE-B27E-39E3078749E1}" srcOrd="0" destOrd="0" presId="urn:microsoft.com/office/officeart/2005/8/layout/orgChart1"/>
    <dgm:cxn modelId="{596B41C3-D4D8-4807-A7BD-440655D2D672}" type="presOf" srcId="{5F9AD8CD-7C70-40CB-A181-8E88E0C1B04D}" destId="{1C842D68-4B03-4766-AA40-A11765C3A539}" srcOrd="0" destOrd="0" presId="urn:microsoft.com/office/officeart/2005/8/layout/orgChart1"/>
    <dgm:cxn modelId="{50BB23AD-93F0-42A2-A851-77B1752CE2B4}" srcId="{CE3200E6-F247-43C8-9F97-7A340D3E8774}" destId="{7EFC1917-1596-4A7C-BAF2-F5E2A67DA9F5}" srcOrd="0" destOrd="0" parTransId="{5F9AD8CD-7C70-40CB-A181-8E88E0C1B04D}" sibTransId="{1295DCB7-159C-4CF2-8C6F-905AFDB4CCBF}"/>
    <dgm:cxn modelId="{9C5BE2AC-B433-4E11-8F9B-366FC21F8387}" type="presParOf" srcId="{A898E210-92E5-40DE-B27E-39E3078749E1}" destId="{8BC0F27E-64CF-4497-A9A6-4001BBB297C3}" srcOrd="0" destOrd="0" presId="urn:microsoft.com/office/officeart/2005/8/layout/orgChart1"/>
    <dgm:cxn modelId="{90E97417-56B0-4E17-B9F4-C4321B79326D}" type="presParOf" srcId="{8BC0F27E-64CF-4497-A9A6-4001BBB297C3}" destId="{6A058FC4-CD66-4CC4-8662-1C08C841EBF5}" srcOrd="0" destOrd="0" presId="urn:microsoft.com/office/officeart/2005/8/layout/orgChart1"/>
    <dgm:cxn modelId="{4C0DA283-AB50-42AA-ACF5-034BD08108ED}" type="presParOf" srcId="{6A058FC4-CD66-4CC4-8662-1C08C841EBF5}" destId="{2187DAF1-1AF5-4EF7-8BCE-C35B3CF1D5C5}" srcOrd="0" destOrd="0" presId="urn:microsoft.com/office/officeart/2005/8/layout/orgChart1"/>
    <dgm:cxn modelId="{5C1E42E1-141F-4483-AB28-D3BB7C225E1E}" type="presParOf" srcId="{6A058FC4-CD66-4CC4-8662-1C08C841EBF5}" destId="{3D2DF363-50AA-4470-B4DC-B20C5EC533A8}" srcOrd="1" destOrd="0" presId="urn:microsoft.com/office/officeart/2005/8/layout/orgChart1"/>
    <dgm:cxn modelId="{F32DEA87-A9FF-41D1-B40D-83F56EC2E6CF}" type="presParOf" srcId="{8BC0F27E-64CF-4497-A9A6-4001BBB297C3}" destId="{A339126C-933F-4F64-A02A-5A0F0E8E28A4}" srcOrd="1" destOrd="0" presId="urn:microsoft.com/office/officeart/2005/8/layout/orgChart1"/>
    <dgm:cxn modelId="{C125A5C2-0050-4246-9CFB-6B6B5EAB7ADA}" type="presParOf" srcId="{A339126C-933F-4F64-A02A-5A0F0E8E28A4}" destId="{1C842D68-4B03-4766-AA40-A11765C3A539}" srcOrd="0" destOrd="0" presId="urn:microsoft.com/office/officeart/2005/8/layout/orgChart1"/>
    <dgm:cxn modelId="{7D58056D-E146-4B52-AEE2-0585BAEB871B}" type="presParOf" srcId="{A339126C-933F-4F64-A02A-5A0F0E8E28A4}" destId="{8DB9AFC3-D57A-42D0-8C46-E0D6735D720C}" srcOrd="1" destOrd="0" presId="urn:microsoft.com/office/officeart/2005/8/layout/orgChart1"/>
    <dgm:cxn modelId="{A6A294CB-5DF8-4859-9A20-6ED6754033E8}" type="presParOf" srcId="{8DB9AFC3-D57A-42D0-8C46-E0D6735D720C}" destId="{F89AE5EF-75E2-4226-98D9-835D98024AEE}" srcOrd="0" destOrd="0" presId="urn:microsoft.com/office/officeart/2005/8/layout/orgChart1"/>
    <dgm:cxn modelId="{BACC8A09-F274-471D-BAF5-EEBC28A039BE}" type="presParOf" srcId="{F89AE5EF-75E2-4226-98D9-835D98024AEE}" destId="{28483B79-D821-4D1A-BBE2-BF72C5ECFA22}" srcOrd="0" destOrd="0" presId="urn:microsoft.com/office/officeart/2005/8/layout/orgChart1"/>
    <dgm:cxn modelId="{871171C5-FB83-4CA2-8314-314F342F2D69}" type="presParOf" srcId="{F89AE5EF-75E2-4226-98D9-835D98024AEE}" destId="{6ABD22EB-A26A-4582-8AA7-17D5D7F9DDA5}" srcOrd="1" destOrd="0" presId="urn:microsoft.com/office/officeart/2005/8/layout/orgChart1"/>
    <dgm:cxn modelId="{61A81B52-134E-4279-BFA7-566206F301A5}" type="presParOf" srcId="{8DB9AFC3-D57A-42D0-8C46-E0D6735D720C}" destId="{5A478E84-23E2-4A8A-B940-00918FFDFAB5}" srcOrd="1" destOrd="0" presId="urn:microsoft.com/office/officeart/2005/8/layout/orgChart1"/>
    <dgm:cxn modelId="{B7F3C29B-1175-4CF1-B3AA-B066C0340CE4}" type="presParOf" srcId="{8DB9AFC3-D57A-42D0-8C46-E0D6735D720C}" destId="{C9F4DAD4-C8B7-46E7-B0CB-D49E0CAC3E45}" srcOrd="2" destOrd="0" presId="urn:microsoft.com/office/officeart/2005/8/layout/orgChart1"/>
    <dgm:cxn modelId="{F33F4526-99D8-4E9F-A377-DCE0D802A6A1}" type="presParOf" srcId="{A339126C-933F-4F64-A02A-5A0F0E8E28A4}" destId="{E6F40FDF-CAD4-42DB-89D1-28BD9C932F9E}" srcOrd="2" destOrd="0" presId="urn:microsoft.com/office/officeart/2005/8/layout/orgChart1"/>
    <dgm:cxn modelId="{B8130099-88DB-4734-AC28-AD46349BFE0D}" type="presParOf" srcId="{A339126C-933F-4F64-A02A-5A0F0E8E28A4}" destId="{ACBC7D23-1AE2-4950-879B-F24FB5F8B4F8}" srcOrd="3" destOrd="0" presId="urn:microsoft.com/office/officeart/2005/8/layout/orgChart1"/>
    <dgm:cxn modelId="{65F33D4D-EA10-4B47-8EAB-A27EDEA0F3C9}" type="presParOf" srcId="{ACBC7D23-1AE2-4950-879B-F24FB5F8B4F8}" destId="{FFDBF660-EEA6-44AE-9F9A-E9BD87961DA6}" srcOrd="0" destOrd="0" presId="urn:microsoft.com/office/officeart/2005/8/layout/orgChart1"/>
    <dgm:cxn modelId="{D4EF6205-9ACD-41D9-B444-79F8234D243D}" type="presParOf" srcId="{FFDBF660-EEA6-44AE-9F9A-E9BD87961DA6}" destId="{A86E0814-DE4E-4B49-9935-05F684B25E54}" srcOrd="0" destOrd="0" presId="urn:microsoft.com/office/officeart/2005/8/layout/orgChart1"/>
    <dgm:cxn modelId="{5788B4EF-853E-4B9A-98AC-6691EDE730E7}" type="presParOf" srcId="{FFDBF660-EEA6-44AE-9F9A-E9BD87961DA6}" destId="{A15F7265-52D7-4829-AC9C-032BA4A6D707}" srcOrd="1" destOrd="0" presId="urn:microsoft.com/office/officeart/2005/8/layout/orgChart1"/>
    <dgm:cxn modelId="{B0565ED0-C6D9-4362-B5C2-C4B38B007DD7}" type="presParOf" srcId="{ACBC7D23-1AE2-4950-879B-F24FB5F8B4F8}" destId="{9AA38EE7-6239-4055-B8E5-9A358FD48952}" srcOrd="1" destOrd="0" presId="urn:microsoft.com/office/officeart/2005/8/layout/orgChart1"/>
    <dgm:cxn modelId="{74271C04-FFAE-4517-A16C-560DB86AE663}" type="presParOf" srcId="{ACBC7D23-1AE2-4950-879B-F24FB5F8B4F8}" destId="{1D54C456-D475-4E01-B4F5-4CA05A44B2D9}" srcOrd="2" destOrd="0" presId="urn:microsoft.com/office/officeart/2005/8/layout/orgChart1"/>
    <dgm:cxn modelId="{8009AEB9-5E8E-48A9-B821-A4F9A7055BC7}" type="presParOf" srcId="{8BC0F27E-64CF-4497-A9A6-4001BBB297C3}" destId="{31B7F2F0-B433-4F23-AB24-AE987C5AFCC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2AE5B09-C0DF-44F6-955E-7A0B6FC9993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0D6005C-3C1F-4D7D-BF06-82241118460C}">
      <dgm:prSet phldrT="[Text]"/>
      <dgm:spPr/>
      <dgm:t>
        <a:bodyPr/>
        <a:lstStyle/>
        <a:p>
          <a:r>
            <a:rPr lang="en-US" dirty="0"/>
            <a:t>Variables constructed from business conditions</a:t>
          </a:r>
        </a:p>
        <a:p>
          <a:r>
            <a:rPr lang="en-US" dirty="0"/>
            <a:t>(192-207)</a:t>
          </a:r>
        </a:p>
      </dgm:t>
    </dgm:pt>
    <dgm:pt modelId="{8BB6A646-E090-4FE5-8F3D-3A06EAA79F21}" type="parTrans" cxnId="{47FBD0B7-7A94-4584-8A6F-BA9506BCC77B}">
      <dgm:prSet/>
      <dgm:spPr/>
      <dgm:t>
        <a:bodyPr/>
        <a:lstStyle/>
        <a:p>
          <a:endParaRPr lang="en-US"/>
        </a:p>
      </dgm:t>
    </dgm:pt>
    <dgm:pt modelId="{45C94688-9AA1-4DFD-A88B-9FC86F11B41C}" type="sibTrans" cxnId="{47FBD0B7-7A94-4584-8A6F-BA9506BCC77B}">
      <dgm:prSet/>
      <dgm:spPr/>
      <dgm:t>
        <a:bodyPr/>
        <a:lstStyle/>
        <a:p>
          <a:endParaRPr lang="en-US"/>
        </a:p>
      </dgm:t>
    </dgm:pt>
    <dgm:pt modelId="{F8F9058D-E91C-4579-BF85-9C40634756FF}" type="asst">
      <dgm:prSet phldrT="[Text]"/>
      <dgm:spPr/>
      <dgm:t>
        <a:bodyPr/>
        <a:lstStyle/>
        <a:p>
          <a:r>
            <a:rPr lang="en-US" dirty="0"/>
            <a:t>Prices and Square of Prices</a:t>
          </a:r>
        </a:p>
        <a:p>
          <a:r>
            <a:rPr lang="en-US" dirty="0"/>
            <a:t>(192,196)</a:t>
          </a:r>
        </a:p>
      </dgm:t>
    </dgm:pt>
    <dgm:pt modelId="{115FC7C6-6FE7-4D93-A48A-A03935CF63F6}" type="parTrans" cxnId="{8581A62B-A16E-4A60-BACC-9F7D45F5C9D8}">
      <dgm:prSet/>
      <dgm:spPr/>
      <dgm:t>
        <a:bodyPr/>
        <a:lstStyle/>
        <a:p>
          <a:endParaRPr lang="en-US"/>
        </a:p>
      </dgm:t>
    </dgm:pt>
    <dgm:pt modelId="{7FF13766-DA7C-474C-83C0-1D5518416394}" type="sibTrans" cxnId="{8581A62B-A16E-4A60-BACC-9F7D45F5C9D8}">
      <dgm:prSet/>
      <dgm:spPr/>
      <dgm:t>
        <a:bodyPr/>
        <a:lstStyle/>
        <a:p>
          <a:endParaRPr lang="en-US"/>
        </a:p>
      </dgm:t>
    </dgm:pt>
    <dgm:pt modelId="{47CBD8AC-7E2E-4AE0-9FB3-C0A9EF7B3138}">
      <dgm:prSet phldrT="[Text]"/>
      <dgm:spPr/>
      <dgm:t>
        <a:bodyPr/>
        <a:lstStyle/>
        <a:p>
          <a:r>
            <a:rPr lang="en-US" dirty="0"/>
            <a:t>Output and Square of Output</a:t>
          </a:r>
        </a:p>
        <a:p>
          <a:r>
            <a:rPr lang="en-US" dirty="0"/>
            <a:t>(193-195,197-199)</a:t>
          </a:r>
        </a:p>
      </dgm:t>
    </dgm:pt>
    <dgm:pt modelId="{0228C0B4-5343-4468-80DB-BD1C1E34D701}" type="parTrans" cxnId="{2E8C5268-6B44-493D-A0C3-870C2706FC86}">
      <dgm:prSet/>
      <dgm:spPr/>
      <dgm:t>
        <a:bodyPr/>
        <a:lstStyle/>
        <a:p>
          <a:endParaRPr lang="en-US"/>
        </a:p>
      </dgm:t>
    </dgm:pt>
    <dgm:pt modelId="{592F6C72-5B08-458D-B226-263297727993}" type="sibTrans" cxnId="{2E8C5268-6B44-493D-A0C3-870C2706FC86}">
      <dgm:prSet/>
      <dgm:spPr/>
      <dgm:t>
        <a:bodyPr/>
        <a:lstStyle/>
        <a:p>
          <a:endParaRPr lang="en-US"/>
        </a:p>
      </dgm:t>
    </dgm:pt>
    <dgm:pt modelId="{4DFB91E4-D676-4DA3-B659-9FEF3FE22022}">
      <dgm:prSet phldrT="[Text]"/>
      <dgm:spPr/>
      <dgm:t>
        <a:bodyPr/>
        <a:lstStyle/>
        <a:p>
          <a:r>
            <a:rPr lang="en-US" dirty="0"/>
            <a:t>Other Business Conditions</a:t>
          </a:r>
        </a:p>
        <a:p>
          <a:r>
            <a:rPr lang="en-US" dirty="0"/>
            <a:t>(206-207)</a:t>
          </a:r>
        </a:p>
      </dgm:t>
    </dgm:pt>
    <dgm:pt modelId="{8A43196B-CE25-4700-93AB-D3D8FCCBEFBA}" type="parTrans" cxnId="{F8C98D4B-BBE2-4B0C-BBC0-855A624A0176}">
      <dgm:prSet/>
      <dgm:spPr/>
      <dgm:t>
        <a:bodyPr/>
        <a:lstStyle/>
        <a:p>
          <a:endParaRPr lang="en-US"/>
        </a:p>
      </dgm:t>
    </dgm:pt>
    <dgm:pt modelId="{25F302F1-9911-4CA7-95C2-E0177B1D7719}" type="sibTrans" cxnId="{F8C98D4B-BBE2-4B0C-BBC0-855A624A0176}">
      <dgm:prSet/>
      <dgm:spPr/>
      <dgm:t>
        <a:bodyPr/>
        <a:lstStyle/>
        <a:p>
          <a:endParaRPr lang="en-US"/>
        </a:p>
      </dgm:t>
    </dgm:pt>
    <dgm:pt modelId="{361DF944-B9E9-4791-8608-229F2A3F28F1}">
      <dgm:prSet phldrT="[Text]"/>
      <dgm:spPr/>
      <dgm:t>
        <a:bodyPr/>
        <a:lstStyle/>
        <a:p>
          <a:r>
            <a:rPr lang="en-US" dirty="0"/>
            <a:t>Input Prices x Output Quantities</a:t>
          </a:r>
        </a:p>
        <a:p>
          <a:r>
            <a:rPr lang="en-US" dirty="0"/>
            <a:t>(200-205)</a:t>
          </a:r>
        </a:p>
      </dgm:t>
    </dgm:pt>
    <dgm:pt modelId="{D4355E0B-9F9E-4158-9531-A85E466CDAC5}" type="parTrans" cxnId="{2438418A-9A73-4087-B333-0241D782C6D2}">
      <dgm:prSet/>
      <dgm:spPr/>
      <dgm:t>
        <a:bodyPr/>
        <a:lstStyle/>
        <a:p>
          <a:endParaRPr lang="en-US"/>
        </a:p>
      </dgm:t>
    </dgm:pt>
    <dgm:pt modelId="{56F20309-4058-4962-BE17-F6F5B6069434}" type="sibTrans" cxnId="{2438418A-9A73-4087-B333-0241D782C6D2}">
      <dgm:prSet/>
      <dgm:spPr/>
      <dgm:t>
        <a:bodyPr/>
        <a:lstStyle/>
        <a:p>
          <a:endParaRPr lang="en-US"/>
        </a:p>
      </dgm:t>
    </dgm:pt>
    <dgm:pt modelId="{29AE4820-69FA-45D7-9763-1B8936D4245E}" type="pres">
      <dgm:prSet presAssocID="{22AE5B09-C0DF-44F6-955E-7A0B6FC9993E}" presName="hierChild1" presStyleCnt="0">
        <dgm:presLayoutVars>
          <dgm:orgChart val="1"/>
          <dgm:chPref val="1"/>
          <dgm:dir/>
          <dgm:animOne val="branch"/>
          <dgm:animLvl val="lvl"/>
          <dgm:resizeHandles/>
        </dgm:presLayoutVars>
      </dgm:prSet>
      <dgm:spPr/>
      <dgm:t>
        <a:bodyPr/>
        <a:lstStyle/>
        <a:p>
          <a:endParaRPr lang="en-US"/>
        </a:p>
      </dgm:t>
    </dgm:pt>
    <dgm:pt modelId="{D7E23FF6-9CCF-4D5E-9E86-7FDFD4CCBA17}" type="pres">
      <dgm:prSet presAssocID="{20D6005C-3C1F-4D7D-BF06-82241118460C}" presName="hierRoot1" presStyleCnt="0">
        <dgm:presLayoutVars>
          <dgm:hierBranch val="init"/>
        </dgm:presLayoutVars>
      </dgm:prSet>
      <dgm:spPr/>
    </dgm:pt>
    <dgm:pt modelId="{56828EC4-C6A0-42DA-BB7C-522E7551E965}" type="pres">
      <dgm:prSet presAssocID="{20D6005C-3C1F-4D7D-BF06-82241118460C}" presName="rootComposite1" presStyleCnt="0"/>
      <dgm:spPr/>
    </dgm:pt>
    <dgm:pt modelId="{3FF36620-BBCB-4F31-8AF8-595083E14528}" type="pres">
      <dgm:prSet presAssocID="{20D6005C-3C1F-4D7D-BF06-82241118460C}" presName="rootText1" presStyleLbl="node0" presStyleIdx="0" presStyleCnt="1">
        <dgm:presLayoutVars>
          <dgm:chPref val="3"/>
        </dgm:presLayoutVars>
      </dgm:prSet>
      <dgm:spPr/>
      <dgm:t>
        <a:bodyPr/>
        <a:lstStyle/>
        <a:p>
          <a:endParaRPr lang="en-US"/>
        </a:p>
      </dgm:t>
    </dgm:pt>
    <dgm:pt modelId="{80B5EC53-8E34-4F29-8117-C2FB877A3A42}" type="pres">
      <dgm:prSet presAssocID="{20D6005C-3C1F-4D7D-BF06-82241118460C}" presName="rootConnector1" presStyleLbl="node1" presStyleIdx="0" presStyleCnt="0"/>
      <dgm:spPr/>
      <dgm:t>
        <a:bodyPr/>
        <a:lstStyle/>
        <a:p>
          <a:endParaRPr lang="en-US"/>
        </a:p>
      </dgm:t>
    </dgm:pt>
    <dgm:pt modelId="{738B518D-7E7A-4B54-8D72-F3095D06A02C}" type="pres">
      <dgm:prSet presAssocID="{20D6005C-3C1F-4D7D-BF06-82241118460C}" presName="hierChild2" presStyleCnt="0"/>
      <dgm:spPr/>
    </dgm:pt>
    <dgm:pt modelId="{971263F9-A07A-45CC-9564-740621667289}" type="pres">
      <dgm:prSet presAssocID="{0228C0B4-5343-4468-80DB-BD1C1E34D701}" presName="Name37" presStyleLbl="parChTrans1D2" presStyleIdx="0" presStyleCnt="4"/>
      <dgm:spPr/>
      <dgm:t>
        <a:bodyPr/>
        <a:lstStyle/>
        <a:p>
          <a:endParaRPr lang="en-US"/>
        </a:p>
      </dgm:t>
    </dgm:pt>
    <dgm:pt modelId="{05ED82E5-2465-437A-BFB8-2F49C9A944C9}" type="pres">
      <dgm:prSet presAssocID="{47CBD8AC-7E2E-4AE0-9FB3-C0A9EF7B3138}" presName="hierRoot2" presStyleCnt="0">
        <dgm:presLayoutVars>
          <dgm:hierBranch val="init"/>
        </dgm:presLayoutVars>
      </dgm:prSet>
      <dgm:spPr/>
    </dgm:pt>
    <dgm:pt modelId="{AB83C5A1-6495-4788-9A95-2D3BF1198097}" type="pres">
      <dgm:prSet presAssocID="{47CBD8AC-7E2E-4AE0-9FB3-C0A9EF7B3138}" presName="rootComposite" presStyleCnt="0"/>
      <dgm:spPr/>
    </dgm:pt>
    <dgm:pt modelId="{8DD720A8-B018-4381-B138-EE7BEFDE8522}" type="pres">
      <dgm:prSet presAssocID="{47CBD8AC-7E2E-4AE0-9FB3-C0A9EF7B3138}" presName="rootText" presStyleLbl="node2" presStyleIdx="0" presStyleCnt="3">
        <dgm:presLayoutVars>
          <dgm:chPref val="3"/>
        </dgm:presLayoutVars>
      </dgm:prSet>
      <dgm:spPr/>
      <dgm:t>
        <a:bodyPr/>
        <a:lstStyle/>
        <a:p>
          <a:endParaRPr lang="en-US"/>
        </a:p>
      </dgm:t>
    </dgm:pt>
    <dgm:pt modelId="{F6F6A4FE-48DB-4480-A5F2-39F540E6EE4D}" type="pres">
      <dgm:prSet presAssocID="{47CBD8AC-7E2E-4AE0-9FB3-C0A9EF7B3138}" presName="rootConnector" presStyleLbl="node2" presStyleIdx="0" presStyleCnt="3"/>
      <dgm:spPr/>
      <dgm:t>
        <a:bodyPr/>
        <a:lstStyle/>
        <a:p>
          <a:endParaRPr lang="en-US"/>
        </a:p>
      </dgm:t>
    </dgm:pt>
    <dgm:pt modelId="{14425EB2-2726-44F4-BAE6-2DC9CF3B4673}" type="pres">
      <dgm:prSet presAssocID="{47CBD8AC-7E2E-4AE0-9FB3-C0A9EF7B3138}" presName="hierChild4" presStyleCnt="0"/>
      <dgm:spPr/>
    </dgm:pt>
    <dgm:pt modelId="{A9A50E87-80F0-4D32-B6D4-EBE4109EE3DE}" type="pres">
      <dgm:prSet presAssocID="{47CBD8AC-7E2E-4AE0-9FB3-C0A9EF7B3138}" presName="hierChild5" presStyleCnt="0"/>
      <dgm:spPr/>
    </dgm:pt>
    <dgm:pt modelId="{326356B7-99B6-4486-8567-8E310D599FC1}" type="pres">
      <dgm:prSet presAssocID="{D4355E0B-9F9E-4158-9531-A85E466CDAC5}" presName="Name37" presStyleLbl="parChTrans1D2" presStyleIdx="1" presStyleCnt="4"/>
      <dgm:spPr/>
      <dgm:t>
        <a:bodyPr/>
        <a:lstStyle/>
        <a:p>
          <a:endParaRPr lang="en-US"/>
        </a:p>
      </dgm:t>
    </dgm:pt>
    <dgm:pt modelId="{0237305A-3F98-48D0-8D05-A299633B681F}" type="pres">
      <dgm:prSet presAssocID="{361DF944-B9E9-4791-8608-229F2A3F28F1}" presName="hierRoot2" presStyleCnt="0">
        <dgm:presLayoutVars>
          <dgm:hierBranch val="init"/>
        </dgm:presLayoutVars>
      </dgm:prSet>
      <dgm:spPr/>
    </dgm:pt>
    <dgm:pt modelId="{08CE4E5A-47EE-455C-AC87-B7D8B78383A1}" type="pres">
      <dgm:prSet presAssocID="{361DF944-B9E9-4791-8608-229F2A3F28F1}" presName="rootComposite" presStyleCnt="0"/>
      <dgm:spPr/>
    </dgm:pt>
    <dgm:pt modelId="{07A3D63A-EE3A-45FA-8A61-B2F768EA948C}" type="pres">
      <dgm:prSet presAssocID="{361DF944-B9E9-4791-8608-229F2A3F28F1}" presName="rootText" presStyleLbl="node2" presStyleIdx="1" presStyleCnt="3">
        <dgm:presLayoutVars>
          <dgm:chPref val="3"/>
        </dgm:presLayoutVars>
      </dgm:prSet>
      <dgm:spPr/>
      <dgm:t>
        <a:bodyPr/>
        <a:lstStyle/>
        <a:p>
          <a:endParaRPr lang="en-US"/>
        </a:p>
      </dgm:t>
    </dgm:pt>
    <dgm:pt modelId="{68A1765F-79AA-48A8-A55A-09FEA908CB5E}" type="pres">
      <dgm:prSet presAssocID="{361DF944-B9E9-4791-8608-229F2A3F28F1}" presName="rootConnector" presStyleLbl="node2" presStyleIdx="1" presStyleCnt="3"/>
      <dgm:spPr/>
      <dgm:t>
        <a:bodyPr/>
        <a:lstStyle/>
        <a:p>
          <a:endParaRPr lang="en-US"/>
        </a:p>
      </dgm:t>
    </dgm:pt>
    <dgm:pt modelId="{A02D93B7-0DEF-46C6-8E5B-24856DD80D5B}" type="pres">
      <dgm:prSet presAssocID="{361DF944-B9E9-4791-8608-229F2A3F28F1}" presName="hierChild4" presStyleCnt="0"/>
      <dgm:spPr/>
    </dgm:pt>
    <dgm:pt modelId="{35DEE00F-99D3-4E4C-BF50-2E46DB2F0E09}" type="pres">
      <dgm:prSet presAssocID="{361DF944-B9E9-4791-8608-229F2A3F28F1}" presName="hierChild5" presStyleCnt="0"/>
      <dgm:spPr/>
    </dgm:pt>
    <dgm:pt modelId="{9AE63C79-BA31-45E4-BC6C-707A756D364C}" type="pres">
      <dgm:prSet presAssocID="{8A43196B-CE25-4700-93AB-D3D8FCCBEFBA}" presName="Name37" presStyleLbl="parChTrans1D2" presStyleIdx="2" presStyleCnt="4"/>
      <dgm:spPr/>
      <dgm:t>
        <a:bodyPr/>
        <a:lstStyle/>
        <a:p>
          <a:endParaRPr lang="en-US"/>
        </a:p>
      </dgm:t>
    </dgm:pt>
    <dgm:pt modelId="{24C26284-E63A-4E8B-ADE4-44C2267D0B83}" type="pres">
      <dgm:prSet presAssocID="{4DFB91E4-D676-4DA3-B659-9FEF3FE22022}" presName="hierRoot2" presStyleCnt="0">
        <dgm:presLayoutVars>
          <dgm:hierBranch val="init"/>
        </dgm:presLayoutVars>
      </dgm:prSet>
      <dgm:spPr/>
    </dgm:pt>
    <dgm:pt modelId="{9E5BEE63-4637-4700-9452-DDCD54F75127}" type="pres">
      <dgm:prSet presAssocID="{4DFB91E4-D676-4DA3-B659-9FEF3FE22022}" presName="rootComposite" presStyleCnt="0"/>
      <dgm:spPr/>
    </dgm:pt>
    <dgm:pt modelId="{E13DF9E5-1703-46D3-8B5D-57A3E18F4267}" type="pres">
      <dgm:prSet presAssocID="{4DFB91E4-D676-4DA3-B659-9FEF3FE22022}" presName="rootText" presStyleLbl="node2" presStyleIdx="2" presStyleCnt="3">
        <dgm:presLayoutVars>
          <dgm:chPref val="3"/>
        </dgm:presLayoutVars>
      </dgm:prSet>
      <dgm:spPr/>
      <dgm:t>
        <a:bodyPr/>
        <a:lstStyle/>
        <a:p>
          <a:endParaRPr lang="en-US"/>
        </a:p>
      </dgm:t>
    </dgm:pt>
    <dgm:pt modelId="{F53C43E7-35C5-41A3-BCFF-A0DD9FBAF60D}" type="pres">
      <dgm:prSet presAssocID="{4DFB91E4-D676-4DA3-B659-9FEF3FE22022}" presName="rootConnector" presStyleLbl="node2" presStyleIdx="2" presStyleCnt="3"/>
      <dgm:spPr/>
      <dgm:t>
        <a:bodyPr/>
        <a:lstStyle/>
        <a:p>
          <a:endParaRPr lang="en-US"/>
        </a:p>
      </dgm:t>
    </dgm:pt>
    <dgm:pt modelId="{5F6CFD30-95CF-40E9-B2D8-F8D4032D9073}" type="pres">
      <dgm:prSet presAssocID="{4DFB91E4-D676-4DA3-B659-9FEF3FE22022}" presName="hierChild4" presStyleCnt="0"/>
      <dgm:spPr/>
    </dgm:pt>
    <dgm:pt modelId="{6F41BAB0-2355-4051-93A3-AAF7B169BD12}" type="pres">
      <dgm:prSet presAssocID="{4DFB91E4-D676-4DA3-B659-9FEF3FE22022}" presName="hierChild5" presStyleCnt="0"/>
      <dgm:spPr/>
    </dgm:pt>
    <dgm:pt modelId="{73EA6B49-F7B4-457E-A55D-49A4916625DC}" type="pres">
      <dgm:prSet presAssocID="{20D6005C-3C1F-4D7D-BF06-82241118460C}" presName="hierChild3" presStyleCnt="0"/>
      <dgm:spPr/>
    </dgm:pt>
    <dgm:pt modelId="{F90C36AC-A40A-4ED5-97AB-1D3C419FD578}" type="pres">
      <dgm:prSet presAssocID="{115FC7C6-6FE7-4D93-A48A-A03935CF63F6}" presName="Name111" presStyleLbl="parChTrans1D2" presStyleIdx="3" presStyleCnt="4"/>
      <dgm:spPr/>
      <dgm:t>
        <a:bodyPr/>
        <a:lstStyle/>
        <a:p>
          <a:endParaRPr lang="en-US"/>
        </a:p>
      </dgm:t>
    </dgm:pt>
    <dgm:pt modelId="{66BFA33F-A89B-44A8-87CF-656F2B3AA766}" type="pres">
      <dgm:prSet presAssocID="{F8F9058D-E91C-4579-BF85-9C40634756FF}" presName="hierRoot3" presStyleCnt="0">
        <dgm:presLayoutVars>
          <dgm:hierBranch val="init"/>
        </dgm:presLayoutVars>
      </dgm:prSet>
      <dgm:spPr/>
    </dgm:pt>
    <dgm:pt modelId="{E6E0A902-20A7-48EC-BEA9-DEED37EA3080}" type="pres">
      <dgm:prSet presAssocID="{F8F9058D-E91C-4579-BF85-9C40634756FF}" presName="rootComposite3" presStyleCnt="0"/>
      <dgm:spPr/>
    </dgm:pt>
    <dgm:pt modelId="{16C1E35A-5D79-4CA3-AE86-7A3045AE571F}" type="pres">
      <dgm:prSet presAssocID="{F8F9058D-E91C-4579-BF85-9C40634756FF}" presName="rootText3" presStyleLbl="asst1" presStyleIdx="0" presStyleCnt="1">
        <dgm:presLayoutVars>
          <dgm:chPref val="3"/>
        </dgm:presLayoutVars>
      </dgm:prSet>
      <dgm:spPr/>
      <dgm:t>
        <a:bodyPr/>
        <a:lstStyle/>
        <a:p>
          <a:endParaRPr lang="en-US"/>
        </a:p>
      </dgm:t>
    </dgm:pt>
    <dgm:pt modelId="{44B267F0-9D7F-495F-9026-FD1A108A5FFF}" type="pres">
      <dgm:prSet presAssocID="{F8F9058D-E91C-4579-BF85-9C40634756FF}" presName="rootConnector3" presStyleLbl="asst1" presStyleIdx="0" presStyleCnt="1"/>
      <dgm:spPr/>
      <dgm:t>
        <a:bodyPr/>
        <a:lstStyle/>
        <a:p>
          <a:endParaRPr lang="en-US"/>
        </a:p>
      </dgm:t>
    </dgm:pt>
    <dgm:pt modelId="{163B2FA3-F1F5-4EED-A3A4-D2CE1A0F27C4}" type="pres">
      <dgm:prSet presAssocID="{F8F9058D-E91C-4579-BF85-9C40634756FF}" presName="hierChild6" presStyleCnt="0"/>
      <dgm:spPr/>
    </dgm:pt>
    <dgm:pt modelId="{9B08DEE6-E050-4556-AEDC-B259EF3F900A}" type="pres">
      <dgm:prSet presAssocID="{F8F9058D-E91C-4579-BF85-9C40634756FF}" presName="hierChild7" presStyleCnt="0"/>
      <dgm:spPr/>
    </dgm:pt>
  </dgm:ptLst>
  <dgm:cxnLst>
    <dgm:cxn modelId="{50EE83A3-A5F8-452D-82CB-11F5FB3D3DA4}" type="presOf" srcId="{8A43196B-CE25-4700-93AB-D3D8FCCBEFBA}" destId="{9AE63C79-BA31-45E4-BC6C-707A756D364C}" srcOrd="0" destOrd="0" presId="urn:microsoft.com/office/officeart/2005/8/layout/orgChart1"/>
    <dgm:cxn modelId="{C875461A-43C8-4D8A-A47F-4E35D7EB36FD}" type="presOf" srcId="{361DF944-B9E9-4791-8608-229F2A3F28F1}" destId="{07A3D63A-EE3A-45FA-8A61-B2F768EA948C}" srcOrd="0" destOrd="0" presId="urn:microsoft.com/office/officeart/2005/8/layout/orgChart1"/>
    <dgm:cxn modelId="{2438418A-9A73-4087-B333-0241D782C6D2}" srcId="{20D6005C-3C1F-4D7D-BF06-82241118460C}" destId="{361DF944-B9E9-4791-8608-229F2A3F28F1}" srcOrd="2" destOrd="0" parTransId="{D4355E0B-9F9E-4158-9531-A85E466CDAC5}" sibTransId="{56F20309-4058-4962-BE17-F6F5B6069434}"/>
    <dgm:cxn modelId="{38B32829-FC1E-4D9D-AF6E-05DAA722BADC}" type="presOf" srcId="{D4355E0B-9F9E-4158-9531-A85E466CDAC5}" destId="{326356B7-99B6-4486-8567-8E310D599FC1}" srcOrd="0" destOrd="0" presId="urn:microsoft.com/office/officeart/2005/8/layout/orgChart1"/>
    <dgm:cxn modelId="{47FBD0B7-7A94-4584-8A6F-BA9506BCC77B}" srcId="{22AE5B09-C0DF-44F6-955E-7A0B6FC9993E}" destId="{20D6005C-3C1F-4D7D-BF06-82241118460C}" srcOrd="0" destOrd="0" parTransId="{8BB6A646-E090-4FE5-8F3D-3A06EAA79F21}" sibTransId="{45C94688-9AA1-4DFD-A88B-9FC86F11B41C}"/>
    <dgm:cxn modelId="{8581A62B-A16E-4A60-BACC-9F7D45F5C9D8}" srcId="{20D6005C-3C1F-4D7D-BF06-82241118460C}" destId="{F8F9058D-E91C-4579-BF85-9C40634756FF}" srcOrd="0" destOrd="0" parTransId="{115FC7C6-6FE7-4D93-A48A-A03935CF63F6}" sibTransId="{7FF13766-DA7C-474C-83C0-1D5518416394}"/>
    <dgm:cxn modelId="{29ADC742-87B8-40D5-BB6D-3D5246DB4B12}" type="presOf" srcId="{20D6005C-3C1F-4D7D-BF06-82241118460C}" destId="{80B5EC53-8E34-4F29-8117-C2FB877A3A42}" srcOrd="1" destOrd="0" presId="urn:microsoft.com/office/officeart/2005/8/layout/orgChart1"/>
    <dgm:cxn modelId="{0F67F5E8-A287-4532-B86A-1A3375ABCBD0}" type="presOf" srcId="{115FC7C6-6FE7-4D93-A48A-A03935CF63F6}" destId="{F90C36AC-A40A-4ED5-97AB-1D3C419FD578}" srcOrd="0" destOrd="0" presId="urn:microsoft.com/office/officeart/2005/8/layout/orgChart1"/>
    <dgm:cxn modelId="{73B0B445-F501-4871-A83C-72F2BE50DB62}" type="presOf" srcId="{20D6005C-3C1F-4D7D-BF06-82241118460C}" destId="{3FF36620-BBCB-4F31-8AF8-595083E14528}" srcOrd="0" destOrd="0" presId="urn:microsoft.com/office/officeart/2005/8/layout/orgChart1"/>
    <dgm:cxn modelId="{31F57DEF-F185-40F9-A01F-F6C1902A2D78}" type="presOf" srcId="{4DFB91E4-D676-4DA3-B659-9FEF3FE22022}" destId="{E13DF9E5-1703-46D3-8B5D-57A3E18F4267}" srcOrd="0" destOrd="0" presId="urn:microsoft.com/office/officeart/2005/8/layout/orgChart1"/>
    <dgm:cxn modelId="{3333DDC8-5D1C-477D-8FEA-94B635C8BBD8}" type="presOf" srcId="{361DF944-B9E9-4791-8608-229F2A3F28F1}" destId="{68A1765F-79AA-48A8-A55A-09FEA908CB5E}" srcOrd="1" destOrd="0" presId="urn:microsoft.com/office/officeart/2005/8/layout/orgChart1"/>
    <dgm:cxn modelId="{F8C98D4B-BBE2-4B0C-BBC0-855A624A0176}" srcId="{20D6005C-3C1F-4D7D-BF06-82241118460C}" destId="{4DFB91E4-D676-4DA3-B659-9FEF3FE22022}" srcOrd="3" destOrd="0" parTransId="{8A43196B-CE25-4700-93AB-D3D8FCCBEFBA}" sibTransId="{25F302F1-9911-4CA7-95C2-E0177B1D7719}"/>
    <dgm:cxn modelId="{7B9AD5B6-7CA0-4D69-8584-96CEEA3927EE}" type="presOf" srcId="{F8F9058D-E91C-4579-BF85-9C40634756FF}" destId="{16C1E35A-5D79-4CA3-AE86-7A3045AE571F}" srcOrd="0" destOrd="0" presId="urn:microsoft.com/office/officeart/2005/8/layout/orgChart1"/>
    <dgm:cxn modelId="{2E8C5268-6B44-493D-A0C3-870C2706FC86}" srcId="{20D6005C-3C1F-4D7D-BF06-82241118460C}" destId="{47CBD8AC-7E2E-4AE0-9FB3-C0A9EF7B3138}" srcOrd="1" destOrd="0" parTransId="{0228C0B4-5343-4468-80DB-BD1C1E34D701}" sibTransId="{592F6C72-5B08-458D-B226-263297727993}"/>
    <dgm:cxn modelId="{A7A96BA5-AEA2-420A-8A57-E32BCDE09F53}" type="presOf" srcId="{4DFB91E4-D676-4DA3-B659-9FEF3FE22022}" destId="{F53C43E7-35C5-41A3-BCFF-A0DD9FBAF60D}" srcOrd="1" destOrd="0" presId="urn:microsoft.com/office/officeart/2005/8/layout/orgChart1"/>
    <dgm:cxn modelId="{18754ED5-8449-43BF-955C-948F6062DF50}" type="presOf" srcId="{47CBD8AC-7E2E-4AE0-9FB3-C0A9EF7B3138}" destId="{8DD720A8-B018-4381-B138-EE7BEFDE8522}" srcOrd="0" destOrd="0" presId="urn:microsoft.com/office/officeart/2005/8/layout/orgChart1"/>
    <dgm:cxn modelId="{031ED1B1-2241-44DD-BBE6-E6F456532A6C}" type="presOf" srcId="{47CBD8AC-7E2E-4AE0-9FB3-C0A9EF7B3138}" destId="{F6F6A4FE-48DB-4480-A5F2-39F540E6EE4D}" srcOrd="1" destOrd="0" presId="urn:microsoft.com/office/officeart/2005/8/layout/orgChart1"/>
    <dgm:cxn modelId="{1E071180-3442-45CA-94D0-1F784B14425A}" type="presOf" srcId="{0228C0B4-5343-4468-80DB-BD1C1E34D701}" destId="{971263F9-A07A-45CC-9564-740621667289}" srcOrd="0" destOrd="0" presId="urn:microsoft.com/office/officeart/2005/8/layout/orgChart1"/>
    <dgm:cxn modelId="{F0AB2865-5963-41FB-932F-0E6C0D544E5A}" type="presOf" srcId="{22AE5B09-C0DF-44F6-955E-7A0B6FC9993E}" destId="{29AE4820-69FA-45D7-9763-1B8936D4245E}" srcOrd="0" destOrd="0" presId="urn:microsoft.com/office/officeart/2005/8/layout/orgChart1"/>
    <dgm:cxn modelId="{584EA6E6-BE79-47F9-871D-608B366B02C2}" type="presOf" srcId="{F8F9058D-E91C-4579-BF85-9C40634756FF}" destId="{44B267F0-9D7F-495F-9026-FD1A108A5FFF}" srcOrd="1" destOrd="0" presId="urn:microsoft.com/office/officeart/2005/8/layout/orgChart1"/>
    <dgm:cxn modelId="{1C73CB08-FBB8-4955-80FC-F9EDD879CC6B}" type="presParOf" srcId="{29AE4820-69FA-45D7-9763-1B8936D4245E}" destId="{D7E23FF6-9CCF-4D5E-9E86-7FDFD4CCBA17}" srcOrd="0" destOrd="0" presId="urn:microsoft.com/office/officeart/2005/8/layout/orgChart1"/>
    <dgm:cxn modelId="{BF716A22-39E4-42D9-B659-C39C02524E12}" type="presParOf" srcId="{D7E23FF6-9CCF-4D5E-9E86-7FDFD4CCBA17}" destId="{56828EC4-C6A0-42DA-BB7C-522E7551E965}" srcOrd="0" destOrd="0" presId="urn:microsoft.com/office/officeart/2005/8/layout/orgChart1"/>
    <dgm:cxn modelId="{C13288AD-E45E-4549-B477-E82EA7237889}" type="presParOf" srcId="{56828EC4-C6A0-42DA-BB7C-522E7551E965}" destId="{3FF36620-BBCB-4F31-8AF8-595083E14528}" srcOrd="0" destOrd="0" presId="urn:microsoft.com/office/officeart/2005/8/layout/orgChart1"/>
    <dgm:cxn modelId="{7CC78062-36E5-46F2-9CFA-708AAC00E1A0}" type="presParOf" srcId="{56828EC4-C6A0-42DA-BB7C-522E7551E965}" destId="{80B5EC53-8E34-4F29-8117-C2FB877A3A42}" srcOrd="1" destOrd="0" presId="urn:microsoft.com/office/officeart/2005/8/layout/orgChart1"/>
    <dgm:cxn modelId="{E7933BAA-9B17-4444-ADF8-99CA3AD9D6AD}" type="presParOf" srcId="{D7E23FF6-9CCF-4D5E-9E86-7FDFD4CCBA17}" destId="{738B518D-7E7A-4B54-8D72-F3095D06A02C}" srcOrd="1" destOrd="0" presId="urn:microsoft.com/office/officeart/2005/8/layout/orgChart1"/>
    <dgm:cxn modelId="{75F35607-22D5-446A-8B92-D23BE83BCA95}" type="presParOf" srcId="{738B518D-7E7A-4B54-8D72-F3095D06A02C}" destId="{971263F9-A07A-45CC-9564-740621667289}" srcOrd="0" destOrd="0" presId="urn:microsoft.com/office/officeart/2005/8/layout/orgChart1"/>
    <dgm:cxn modelId="{3F2F300D-81D0-4245-BA03-E55958A9A65D}" type="presParOf" srcId="{738B518D-7E7A-4B54-8D72-F3095D06A02C}" destId="{05ED82E5-2465-437A-BFB8-2F49C9A944C9}" srcOrd="1" destOrd="0" presId="urn:microsoft.com/office/officeart/2005/8/layout/orgChart1"/>
    <dgm:cxn modelId="{301300F0-2E0D-41A4-B298-C73B16096909}" type="presParOf" srcId="{05ED82E5-2465-437A-BFB8-2F49C9A944C9}" destId="{AB83C5A1-6495-4788-9A95-2D3BF1198097}" srcOrd="0" destOrd="0" presId="urn:microsoft.com/office/officeart/2005/8/layout/orgChart1"/>
    <dgm:cxn modelId="{2EF2E649-A9C4-40A9-88C0-A1B61C838F40}" type="presParOf" srcId="{AB83C5A1-6495-4788-9A95-2D3BF1198097}" destId="{8DD720A8-B018-4381-B138-EE7BEFDE8522}" srcOrd="0" destOrd="0" presId="urn:microsoft.com/office/officeart/2005/8/layout/orgChart1"/>
    <dgm:cxn modelId="{4BB57682-7999-4339-9AED-810E98A3F350}" type="presParOf" srcId="{AB83C5A1-6495-4788-9A95-2D3BF1198097}" destId="{F6F6A4FE-48DB-4480-A5F2-39F540E6EE4D}" srcOrd="1" destOrd="0" presId="urn:microsoft.com/office/officeart/2005/8/layout/orgChart1"/>
    <dgm:cxn modelId="{D8E9C19B-36BC-4D89-82E7-2E1C87999814}" type="presParOf" srcId="{05ED82E5-2465-437A-BFB8-2F49C9A944C9}" destId="{14425EB2-2726-44F4-BAE6-2DC9CF3B4673}" srcOrd="1" destOrd="0" presId="urn:microsoft.com/office/officeart/2005/8/layout/orgChart1"/>
    <dgm:cxn modelId="{51168D6A-4F31-4008-8FB7-529FE2346453}" type="presParOf" srcId="{05ED82E5-2465-437A-BFB8-2F49C9A944C9}" destId="{A9A50E87-80F0-4D32-B6D4-EBE4109EE3DE}" srcOrd="2" destOrd="0" presId="urn:microsoft.com/office/officeart/2005/8/layout/orgChart1"/>
    <dgm:cxn modelId="{F823D36B-7F60-4926-A22E-832719582766}" type="presParOf" srcId="{738B518D-7E7A-4B54-8D72-F3095D06A02C}" destId="{326356B7-99B6-4486-8567-8E310D599FC1}" srcOrd="2" destOrd="0" presId="urn:microsoft.com/office/officeart/2005/8/layout/orgChart1"/>
    <dgm:cxn modelId="{6EB8DF59-71A6-475A-BE18-E9590A037F3E}" type="presParOf" srcId="{738B518D-7E7A-4B54-8D72-F3095D06A02C}" destId="{0237305A-3F98-48D0-8D05-A299633B681F}" srcOrd="3" destOrd="0" presId="urn:microsoft.com/office/officeart/2005/8/layout/orgChart1"/>
    <dgm:cxn modelId="{FD52A032-4999-4596-8FF2-60BB11D3C7F0}" type="presParOf" srcId="{0237305A-3F98-48D0-8D05-A299633B681F}" destId="{08CE4E5A-47EE-455C-AC87-B7D8B78383A1}" srcOrd="0" destOrd="0" presId="urn:microsoft.com/office/officeart/2005/8/layout/orgChart1"/>
    <dgm:cxn modelId="{B9D7A5DA-A793-4C42-A0EB-7575A7B16D33}" type="presParOf" srcId="{08CE4E5A-47EE-455C-AC87-B7D8B78383A1}" destId="{07A3D63A-EE3A-45FA-8A61-B2F768EA948C}" srcOrd="0" destOrd="0" presId="urn:microsoft.com/office/officeart/2005/8/layout/orgChart1"/>
    <dgm:cxn modelId="{A52E9936-2DBE-4264-AC5B-D1C629ABE8BA}" type="presParOf" srcId="{08CE4E5A-47EE-455C-AC87-B7D8B78383A1}" destId="{68A1765F-79AA-48A8-A55A-09FEA908CB5E}" srcOrd="1" destOrd="0" presId="urn:microsoft.com/office/officeart/2005/8/layout/orgChart1"/>
    <dgm:cxn modelId="{57DAC69B-9399-40C2-89F4-2A13CBE03A07}" type="presParOf" srcId="{0237305A-3F98-48D0-8D05-A299633B681F}" destId="{A02D93B7-0DEF-46C6-8E5B-24856DD80D5B}" srcOrd="1" destOrd="0" presId="urn:microsoft.com/office/officeart/2005/8/layout/orgChart1"/>
    <dgm:cxn modelId="{27C96CA3-F156-4C1E-8CF1-237C233A3F99}" type="presParOf" srcId="{0237305A-3F98-48D0-8D05-A299633B681F}" destId="{35DEE00F-99D3-4E4C-BF50-2E46DB2F0E09}" srcOrd="2" destOrd="0" presId="urn:microsoft.com/office/officeart/2005/8/layout/orgChart1"/>
    <dgm:cxn modelId="{800D1F9D-509C-43E2-BE86-27F8BE6A9C1A}" type="presParOf" srcId="{738B518D-7E7A-4B54-8D72-F3095D06A02C}" destId="{9AE63C79-BA31-45E4-BC6C-707A756D364C}" srcOrd="4" destOrd="0" presId="urn:microsoft.com/office/officeart/2005/8/layout/orgChart1"/>
    <dgm:cxn modelId="{8922B980-99F8-4164-A806-15A7D5680CAA}" type="presParOf" srcId="{738B518D-7E7A-4B54-8D72-F3095D06A02C}" destId="{24C26284-E63A-4E8B-ADE4-44C2267D0B83}" srcOrd="5" destOrd="0" presId="urn:microsoft.com/office/officeart/2005/8/layout/orgChart1"/>
    <dgm:cxn modelId="{B018837B-42C6-4C12-BB24-2754811476EC}" type="presParOf" srcId="{24C26284-E63A-4E8B-ADE4-44C2267D0B83}" destId="{9E5BEE63-4637-4700-9452-DDCD54F75127}" srcOrd="0" destOrd="0" presId="urn:microsoft.com/office/officeart/2005/8/layout/orgChart1"/>
    <dgm:cxn modelId="{05B1E1EA-F5A1-4AC8-9D2F-568927BEA09E}" type="presParOf" srcId="{9E5BEE63-4637-4700-9452-DDCD54F75127}" destId="{E13DF9E5-1703-46D3-8B5D-57A3E18F4267}" srcOrd="0" destOrd="0" presId="urn:microsoft.com/office/officeart/2005/8/layout/orgChart1"/>
    <dgm:cxn modelId="{37A5EADE-882F-4A04-B38E-2CC235F7B4EC}" type="presParOf" srcId="{9E5BEE63-4637-4700-9452-DDCD54F75127}" destId="{F53C43E7-35C5-41A3-BCFF-A0DD9FBAF60D}" srcOrd="1" destOrd="0" presId="urn:microsoft.com/office/officeart/2005/8/layout/orgChart1"/>
    <dgm:cxn modelId="{C3A26241-5783-4E14-AFAF-D6BB8AA134B0}" type="presParOf" srcId="{24C26284-E63A-4E8B-ADE4-44C2267D0B83}" destId="{5F6CFD30-95CF-40E9-B2D8-F8D4032D9073}" srcOrd="1" destOrd="0" presId="urn:microsoft.com/office/officeart/2005/8/layout/orgChart1"/>
    <dgm:cxn modelId="{699390A3-C663-41AB-8FAD-B09279ABCA33}" type="presParOf" srcId="{24C26284-E63A-4E8B-ADE4-44C2267D0B83}" destId="{6F41BAB0-2355-4051-93A3-AAF7B169BD12}" srcOrd="2" destOrd="0" presId="urn:microsoft.com/office/officeart/2005/8/layout/orgChart1"/>
    <dgm:cxn modelId="{DC937813-1D50-47CB-A60E-8061BA2B238F}" type="presParOf" srcId="{D7E23FF6-9CCF-4D5E-9E86-7FDFD4CCBA17}" destId="{73EA6B49-F7B4-457E-A55D-49A4916625DC}" srcOrd="2" destOrd="0" presId="urn:microsoft.com/office/officeart/2005/8/layout/orgChart1"/>
    <dgm:cxn modelId="{599A7003-68E4-483A-B6FA-20F6BA0BAAAB}" type="presParOf" srcId="{73EA6B49-F7B4-457E-A55D-49A4916625DC}" destId="{F90C36AC-A40A-4ED5-97AB-1D3C419FD578}" srcOrd="0" destOrd="0" presId="urn:microsoft.com/office/officeart/2005/8/layout/orgChart1"/>
    <dgm:cxn modelId="{608D8F19-B547-437D-8C6C-E4E03D3201B2}" type="presParOf" srcId="{73EA6B49-F7B4-457E-A55D-49A4916625DC}" destId="{66BFA33F-A89B-44A8-87CF-656F2B3AA766}" srcOrd="1" destOrd="0" presId="urn:microsoft.com/office/officeart/2005/8/layout/orgChart1"/>
    <dgm:cxn modelId="{A64A3F84-10C4-4C82-8AEE-A613CFA53E61}" type="presParOf" srcId="{66BFA33F-A89B-44A8-87CF-656F2B3AA766}" destId="{E6E0A902-20A7-48EC-BEA9-DEED37EA3080}" srcOrd="0" destOrd="0" presId="urn:microsoft.com/office/officeart/2005/8/layout/orgChart1"/>
    <dgm:cxn modelId="{24138800-D148-4753-9DD4-D71D2A61022C}" type="presParOf" srcId="{E6E0A902-20A7-48EC-BEA9-DEED37EA3080}" destId="{16C1E35A-5D79-4CA3-AE86-7A3045AE571F}" srcOrd="0" destOrd="0" presId="urn:microsoft.com/office/officeart/2005/8/layout/orgChart1"/>
    <dgm:cxn modelId="{995CBFEF-80B7-43FD-85F4-157A5201B6F5}" type="presParOf" srcId="{E6E0A902-20A7-48EC-BEA9-DEED37EA3080}" destId="{44B267F0-9D7F-495F-9026-FD1A108A5FFF}" srcOrd="1" destOrd="0" presId="urn:microsoft.com/office/officeart/2005/8/layout/orgChart1"/>
    <dgm:cxn modelId="{C8D0AFF7-6A19-4FC3-8FAD-8C45BE6EA7A4}" type="presParOf" srcId="{66BFA33F-A89B-44A8-87CF-656F2B3AA766}" destId="{163B2FA3-F1F5-4EED-A3A4-D2CE1A0F27C4}" srcOrd="1" destOrd="0" presId="urn:microsoft.com/office/officeart/2005/8/layout/orgChart1"/>
    <dgm:cxn modelId="{655893D7-91E6-4267-A3D1-9C1B15895A90}" type="presParOf" srcId="{66BFA33F-A89B-44A8-87CF-656F2B3AA766}" destId="{9B08DEE6-E050-4556-AEDC-B259EF3F900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5F7FAED-7488-4725-9D25-2F9F6BA4DF3E}" type="doc">
      <dgm:prSet loTypeId="urn:microsoft.com/office/officeart/2005/8/layout/chevron1" loCatId="process" qsTypeId="urn:microsoft.com/office/officeart/2005/8/quickstyle/simple1" qsCatId="simple" csTypeId="urn:microsoft.com/office/officeart/2005/8/colors/accent1_2" csCatId="accent1" phldr="1"/>
      <dgm:spPr/>
    </dgm:pt>
    <dgm:pt modelId="{884FFCC5-F8CE-4E73-BCA1-36651E1AB3FE}">
      <dgm:prSet phldrT="[Text]"/>
      <dgm:spPr>
        <a:xfrm>
          <a:off x="1518" y="1805771"/>
          <a:ext cx="1849487" cy="739794"/>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X</a:t>
          </a:r>
        </a:p>
      </dgm:t>
    </dgm:pt>
    <dgm:pt modelId="{F136B3C1-7303-429F-ABA6-059E43C6DF86}" type="parTrans" cxnId="{8E56D49E-5DC5-4FF3-9B9A-2B98BBA8E36A}">
      <dgm:prSet/>
      <dgm:spPr/>
      <dgm:t>
        <a:bodyPr/>
        <a:lstStyle/>
        <a:p>
          <a:endParaRPr lang="en-US"/>
        </a:p>
      </dgm:t>
    </dgm:pt>
    <dgm:pt modelId="{93D88283-B827-42FF-B0D6-23E4354B34ED}" type="sibTrans" cxnId="{8E56D49E-5DC5-4FF3-9B9A-2B98BBA8E36A}">
      <dgm:prSet/>
      <dgm:spPr/>
      <dgm:t>
        <a:bodyPr/>
        <a:lstStyle/>
        <a:p>
          <a:endParaRPr lang="en-US"/>
        </a:p>
      </dgm:t>
    </dgm:pt>
    <dgm:pt modelId="{2CB58935-67F2-4816-8B93-4D1DA1C823EB}">
      <dgm:prSet phldrT="[Text]"/>
      <dgm:spPr>
        <a:xfrm>
          <a:off x="1666056" y="1805771"/>
          <a:ext cx="1849487" cy="739794"/>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X / Average X</a:t>
          </a:r>
        </a:p>
      </dgm:t>
    </dgm:pt>
    <dgm:pt modelId="{614DF985-DBF9-4564-8CCE-A3E6CE952842}" type="parTrans" cxnId="{48C853FE-8802-4011-AC6A-9E02F4E4351C}">
      <dgm:prSet/>
      <dgm:spPr/>
      <dgm:t>
        <a:bodyPr/>
        <a:lstStyle/>
        <a:p>
          <a:endParaRPr lang="en-US"/>
        </a:p>
      </dgm:t>
    </dgm:pt>
    <dgm:pt modelId="{8F97AA4D-F2E5-48D8-8A41-4593931C31EF}" type="sibTrans" cxnId="{48C853FE-8802-4011-AC6A-9E02F4E4351C}">
      <dgm:prSet/>
      <dgm:spPr/>
      <dgm:t>
        <a:bodyPr/>
        <a:lstStyle/>
        <a:p>
          <a:endParaRPr lang="en-US"/>
        </a:p>
      </dgm:t>
    </dgm:pt>
    <dgm:pt modelId="{436A2BA0-8D2F-4ACA-B8E9-0DCE95F56FEF}">
      <dgm:prSet phldrT="[Text]"/>
      <dgm:spPr>
        <a:xfrm>
          <a:off x="3330594" y="1805771"/>
          <a:ext cx="1849487" cy="739794"/>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natural logarithm of (X/Average X)</a:t>
          </a:r>
        </a:p>
      </dgm:t>
    </dgm:pt>
    <dgm:pt modelId="{C38058F0-2F13-40B5-963B-BD3A4056E005}" type="parTrans" cxnId="{E86B3848-DBCA-44A6-91E2-1A39D4AF3B97}">
      <dgm:prSet/>
      <dgm:spPr/>
      <dgm:t>
        <a:bodyPr/>
        <a:lstStyle/>
        <a:p>
          <a:endParaRPr lang="en-US"/>
        </a:p>
      </dgm:t>
    </dgm:pt>
    <dgm:pt modelId="{C99B0D7A-EDFB-4AF5-8DD5-EBCD503BF908}" type="sibTrans" cxnId="{E86B3848-DBCA-44A6-91E2-1A39D4AF3B97}">
      <dgm:prSet/>
      <dgm:spPr/>
      <dgm:t>
        <a:bodyPr/>
        <a:lstStyle/>
        <a:p>
          <a:endParaRPr lang="en-US"/>
        </a:p>
      </dgm:t>
    </dgm:pt>
    <dgm:pt modelId="{C9522434-A0FB-43B5-85B1-204593430738}" type="pres">
      <dgm:prSet presAssocID="{A5F7FAED-7488-4725-9D25-2F9F6BA4DF3E}" presName="Name0" presStyleCnt="0">
        <dgm:presLayoutVars>
          <dgm:dir/>
          <dgm:animLvl val="lvl"/>
          <dgm:resizeHandles val="exact"/>
        </dgm:presLayoutVars>
      </dgm:prSet>
      <dgm:spPr/>
    </dgm:pt>
    <dgm:pt modelId="{A34940F2-1450-495A-AFE4-0B6E8F660846}" type="pres">
      <dgm:prSet presAssocID="{884FFCC5-F8CE-4E73-BCA1-36651E1AB3FE}" presName="parTxOnly" presStyleLbl="node1" presStyleIdx="0" presStyleCnt="3">
        <dgm:presLayoutVars>
          <dgm:chMax val="0"/>
          <dgm:chPref val="0"/>
          <dgm:bulletEnabled val="1"/>
        </dgm:presLayoutVars>
      </dgm:prSet>
      <dgm:spPr>
        <a:prstGeom prst="chevron">
          <a:avLst/>
        </a:prstGeom>
      </dgm:spPr>
      <dgm:t>
        <a:bodyPr/>
        <a:lstStyle/>
        <a:p>
          <a:endParaRPr lang="en-US"/>
        </a:p>
      </dgm:t>
    </dgm:pt>
    <dgm:pt modelId="{E99F1645-2DC8-4131-92EC-6A6B9B4451FD}" type="pres">
      <dgm:prSet presAssocID="{93D88283-B827-42FF-B0D6-23E4354B34ED}" presName="parTxOnlySpace" presStyleCnt="0"/>
      <dgm:spPr/>
    </dgm:pt>
    <dgm:pt modelId="{488F7076-D771-4A32-B7FF-098E695A5BC8}" type="pres">
      <dgm:prSet presAssocID="{2CB58935-67F2-4816-8B93-4D1DA1C823EB}" presName="parTxOnly" presStyleLbl="node1" presStyleIdx="1" presStyleCnt="3">
        <dgm:presLayoutVars>
          <dgm:chMax val="0"/>
          <dgm:chPref val="0"/>
          <dgm:bulletEnabled val="1"/>
        </dgm:presLayoutVars>
      </dgm:prSet>
      <dgm:spPr>
        <a:prstGeom prst="chevron">
          <a:avLst/>
        </a:prstGeom>
      </dgm:spPr>
      <dgm:t>
        <a:bodyPr/>
        <a:lstStyle/>
        <a:p>
          <a:endParaRPr lang="en-US"/>
        </a:p>
      </dgm:t>
    </dgm:pt>
    <dgm:pt modelId="{C9FEF265-5258-47AC-9C21-D2A28D26A24F}" type="pres">
      <dgm:prSet presAssocID="{8F97AA4D-F2E5-48D8-8A41-4593931C31EF}" presName="parTxOnlySpace" presStyleCnt="0"/>
      <dgm:spPr/>
    </dgm:pt>
    <dgm:pt modelId="{A94987CF-A6F7-4504-8202-1D38C601FDAA}" type="pres">
      <dgm:prSet presAssocID="{436A2BA0-8D2F-4ACA-B8E9-0DCE95F56FEF}" presName="parTxOnly" presStyleLbl="node1" presStyleIdx="2" presStyleCnt="3">
        <dgm:presLayoutVars>
          <dgm:chMax val="0"/>
          <dgm:chPref val="0"/>
          <dgm:bulletEnabled val="1"/>
        </dgm:presLayoutVars>
      </dgm:prSet>
      <dgm:spPr>
        <a:prstGeom prst="chevron">
          <a:avLst/>
        </a:prstGeom>
      </dgm:spPr>
      <dgm:t>
        <a:bodyPr/>
        <a:lstStyle/>
        <a:p>
          <a:endParaRPr lang="en-US"/>
        </a:p>
      </dgm:t>
    </dgm:pt>
  </dgm:ptLst>
  <dgm:cxnLst>
    <dgm:cxn modelId="{E86B3848-DBCA-44A6-91E2-1A39D4AF3B97}" srcId="{A5F7FAED-7488-4725-9D25-2F9F6BA4DF3E}" destId="{436A2BA0-8D2F-4ACA-B8E9-0DCE95F56FEF}" srcOrd="2" destOrd="0" parTransId="{C38058F0-2F13-40B5-963B-BD3A4056E005}" sibTransId="{C99B0D7A-EDFB-4AF5-8DD5-EBCD503BF908}"/>
    <dgm:cxn modelId="{60556C06-E4C6-4299-83DA-3299073A8915}" type="presOf" srcId="{436A2BA0-8D2F-4ACA-B8E9-0DCE95F56FEF}" destId="{A94987CF-A6F7-4504-8202-1D38C601FDAA}" srcOrd="0" destOrd="0" presId="urn:microsoft.com/office/officeart/2005/8/layout/chevron1"/>
    <dgm:cxn modelId="{57550673-3965-4DCF-B4A8-25C76BAE0BD4}" type="presOf" srcId="{A5F7FAED-7488-4725-9D25-2F9F6BA4DF3E}" destId="{C9522434-A0FB-43B5-85B1-204593430738}" srcOrd="0" destOrd="0" presId="urn:microsoft.com/office/officeart/2005/8/layout/chevron1"/>
    <dgm:cxn modelId="{29646F73-4B7D-46C3-BBB7-FC9E0084382A}" type="presOf" srcId="{2CB58935-67F2-4816-8B93-4D1DA1C823EB}" destId="{488F7076-D771-4A32-B7FF-098E695A5BC8}" srcOrd="0" destOrd="0" presId="urn:microsoft.com/office/officeart/2005/8/layout/chevron1"/>
    <dgm:cxn modelId="{48C853FE-8802-4011-AC6A-9E02F4E4351C}" srcId="{A5F7FAED-7488-4725-9D25-2F9F6BA4DF3E}" destId="{2CB58935-67F2-4816-8B93-4D1DA1C823EB}" srcOrd="1" destOrd="0" parTransId="{614DF985-DBF9-4564-8CCE-A3E6CE952842}" sibTransId="{8F97AA4D-F2E5-48D8-8A41-4593931C31EF}"/>
    <dgm:cxn modelId="{A564CCC6-AC37-4207-A3E3-5A9434503574}" type="presOf" srcId="{884FFCC5-F8CE-4E73-BCA1-36651E1AB3FE}" destId="{A34940F2-1450-495A-AFE4-0B6E8F660846}" srcOrd="0" destOrd="0" presId="urn:microsoft.com/office/officeart/2005/8/layout/chevron1"/>
    <dgm:cxn modelId="{8E56D49E-5DC5-4FF3-9B9A-2B98BBA8E36A}" srcId="{A5F7FAED-7488-4725-9D25-2F9F6BA4DF3E}" destId="{884FFCC5-F8CE-4E73-BCA1-36651E1AB3FE}" srcOrd="0" destOrd="0" parTransId="{F136B3C1-7303-429F-ABA6-059E43C6DF86}" sibTransId="{93D88283-B827-42FF-B0D6-23E4354B34ED}"/>
    <dgm:cxn modelId="{74BDC533-D598-4A0D-A434-4768FF3080BD}" type="presParOf" srcId="{C9522434-A0FB-43B5-85B1-204593430738}" destId="{A34940F2-1450-495A-AFE4-0B6E8F660846}" srcOrd="0" destOrd="0" presId="urn:microsoft.com/office/officeart/2005/8/layout/chevron1"/>
    <dgm:cxn modelId="{1A143823-F545-4394-AA88-BA38D2C1E1A2}" type="presParOf" srcId="{C9522434-A0FB-43B5-85B1-204593430738}" destId="{E99F1645-2DC8-4131-92EC-6A6B9B4451FD}" srcOrd="1" destOrd="0" presId="urn:microsoft.com/office/officeart/2005/8/layout/chevron1"/>
    <dgm:cxn modelId="{02BD6B01-EAAA-40B0-AE70-717D07DE28A7}" type="presParOf" srcId="{C9522434-A0FB-43B5-85B1-204593430738}" destId="{488F7076-D771-4A32-B7FF-098E695A5BC8}" srcOrd="2" destOrd="0" presId="urn:microsoft.com/office/officeart/2005/8/layout/chevron1"/>
    <dgm:cxn modelId="{4169BEA1-E4C9-4EB0-A310-CC78714D6047}" type="presParOf" srcId="{C9522434-A0FB-43B5-85B1-204593430738}" destId="{C9FEF265-5258-47AC-9C21-D2A28D26A24F}" srcOrd="3" destOrd="0" presId="urn:microsoft.com/office/officeart/2005/8/layout/chevron1"/>
    <dgm:cxn modelId="{619704C4-2BBE-4127-9275-27E071E7AD02}" type="presParOf" srcId="{C9522434-A0FB-43B5-85B1-204593430738}" destId="{A94987CF-A6F7-4504-8202-1D38C601FDAA}"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5C6F09C-F84E-4228-9694-9B827EF8897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549B6DB-932A-481E-AD63-414BA0F3BB47}">
      <dgm:prSet phldrT="[Text]"/>
      <dgm:spPr/>
      <dgm:t>
        <a:bodyPr/>
        <a:lstStyle/>
        <a:p>
          <a:r>
            <a:rPr lang="en-US" dirty="0" smtClean="0"/>
            <a:t>Benchmarking Result</a:t>
          </a:r>
          <a:endParaRPr lang="en-US" dirty="0"/>
        </a:p>
      </dgm:t>
    </dgm:pt>
    <dgm:pt modelId="{3CF45F6E-F4BF-4359-BFA3-0BF87C3FE332}" type="parTrans" cxnId="{6C7F0440-4274-4505-994F-EEF53C69E97A}">
      <dgm:prSet/>
      <dgm:spPr/>
      <dgm:t>
        <a:bodyPr/>
        <a:lstStyle/>
        <a:p>
          <a:endParaRPr lang="en-US"/>
        </a:p>
      </dgm:t>
    </dgm:pt>
    <dgm:pt modelId="{6F09B568-00F2-4B60-B29F-B254A0A13678}" type="sibTrans" cxnId="{6C7F0440-4274-4505-994F-EEF53C69E97A}">
      <dgm:prSet/>
      <dgm:spPr/>
      <dgm:t>
        <a:bodyPr/>
        <a:lstStyle/>
        <a:p>
          <a:endParaRPr lang="en-US"/>
        </a:p>
      </dgm:t>
    </dgm:pt>
    <dgm:pt modelId="{A77B4D02-1F03-440C-A2E4-FC0694DB3929}">
      <dgm:prSet phldrT="[Text]"/>
      <dgm:spPr/>
      <dgm:t>
        <a:bodyPr/>
        <a:lstStyle/>
        <a:p>
          <a:r>
            <a:rPr lang="en-US" dirty="0" smtClean="0"/>
            <a:t>Actual Cost Calculation</a:t>
          </a:r>
          <a:endParaRPr lang="en-US" dirty="0"/>
        </a:p>
      </dgm:t>
    </dgm:pt>
    <dgm:pt modelId="{C2E45101-2F8C-4CFC-8A98-277FBF197509}" type="parTrans" cxnId="{4B278839-5FC1-4AB5-B5BA-1F6A9A29A231}">
      <dgm:prSet/>
      <dgm:spPr/>
      <dgm:t>
        <a:bodyPr/>
        <a:lstStyle/>
        <a:p>
          <a:endParaRPr lang="en-US"/>
        </a:p>
      </dgm:t>
    </dgm:pt>
    <dgm:pt modelId="{436AF424-E354-4E9A-9F9E-5D83DC15DFA6}" type="sibTrans" cxnId="{4B278839-5FC1-4AB5-B5BA-1F6A9A29A231}">
      <dgm:prSet/>
      <dgm:spPr/>
      <dgm:t>
        <a:bodyPr/>
        <a:lstStyle/>
        <a:p>
          <a:endParaRPr lang="en-US"/>
        </a:p>
      </dgm:t>
    </dgm:pt>
    <dgm:pt modelId="{3798773C-2106-4956-97F4-C4AE04770CE9}">
      <dgm:prSet phldrT="[Text]"/>
      <dgm:spPr/>
      <dgm:t>
        <a:bodyPr/>
        <a:lstStyle/>
        <a:p>
          <a:r>
            <a:rPr lang="en-US" dirty="0" smtClean="0"/>
            <a:t>OM&amp;A Expense</a:t>
          </a:r>
          <a:endParaRPr lang="en-US" dirty="0"/>
        </a:p>
      </dgm:t>
    </dgm:pt>
    <dgm:pt modelId="{8FD1F1B5-A5EC-420A-9361-A9132AB5A154}" type="parTrans" cxnId="{E8D97C00-08AC-4715-AF20-F0FF2AEFBE1A}">
      <dgm:prSet/>
      <dgm:spPr/>
      <dgm:t>
        <a:bodyPr/>
        <a:lstStyle/>
        <a:p>
          <a:endParaRPr lang="en-US"/>
        </a:p>
      </dgm:t>
    </dgm:pt>
    <dgm:pt modelId="{38684EB9-6398-419E-91A8-6F08E776F9BE}" type="sibTrans" cxnId="{E8D97C00-08AC-4715-AF20-F0FF2AEFBE1A}">
      <dgm:prSet/>
      <dgm:spPr/>
      <dgm:t>
        <a:bodyPr/>
        <a:lstStyle/>
        <a:p>
          <a:endParaRPr lang="en-US"/>
        </a:p>
      </dgm:t>
    </dgm:pt>
    <dgm:pt modelId="{86F5A855-2EC7-4661-A78E-1387A04FDFE4}">
      <dgm:prSet phldrT="[Text]"/>
      <dgm:spPr/>
      <dgm:t>
        <a:bodyPr/>
        <a:lstStyle/>
        <a:p>
          <a:r>
            <a:rPr lang="en-US" dirty="0" smtClean="0"/>
            <a:t>Capital Cost</a:t>
          </a:r>
          <a:endParaRPr lang="en-US" dirty="0"/>
        </a:p>
      </dgm:t>
    </dgm:pt>
    <dgm:pt modelId="{7F06694C-0D44-48B4-890F-B140BC28C9CE}" type="parTrans" cxnId="{A8960B8A-1292-4047-A8A7-021773097DE3}">
      <dgm:prSet/>
      <dgm:spPr/>
      <dgm:t>
        <a:bodyPr/>
        <a:lstStyle/>
        <a:p>
          <a:endParaRPr lang="en-US"/>
        </a:p>
      </dgm:t>
    </dgm:pt>
    <dgm:pt modelId="{3B1B10A9-C47E-4726-A5C5-8757E64D3F79}" type="sibTrans" cxnId="{A8960B8A-1292-4047-A8A7-021773097DE3}">
      <dgm:prSet/>
      <dgm:spPr/>
      <dgm:t>
        <a:bodyPr/>
        <a:lstStyle/>
        <a:p>
          <a:endParaRPr lang="en-US"/>
        </a:p>
      </dgm:t>
    </dgm:pt>
    <dgm:pt modelId="{204C1DE0-BA6F-406A-8EBA-97B281993D74}">
      <dgm:prSet phldrT="[Text]"/>
      <dgm:spPr/>
      <dgm:t>
        <a:bodyPr/>
        <a:lstStyle/>
        <a:p>
          <a:r>
            <a:rPr lang="en-US" dirty="0" smtClean="0"/>
            <a:t>Predicted Cost Calculation</a:t>
          </a:r>
          <a:endParaRPr lang="en-US" dirty="0"/>
        </a:p>
      </dgm:t>
    </dgm:pt>
    <dgm:pt modelId="{ADE238B5-A437-4A0A-A337-46594F418A76}" type="parTrans" cxnId="{2A867A7E-B669-4013-9930-E031BC4B1012}">
      <dgm:prSet/>
      <dgm:spPr/>
      <dgm:t>
        <a:bodyPr/>
        <a:lstStyle/>
        <a:p>
          <a:endParaRPr lang="en-US"/>
        </a:p>
      </dgm:t>
    </dgm:pt>
    <dgm:pt modelId="{66B24C22-F81D-4106-A60B-76073ECEFFAF}" type="sibTrans" cxnId="{2A867A7E-B669-4013-9930-E031BC4B1012}">
      <dgm:prSet/>
      <dgm:spPr/>
      <dgm:t>
        <a:bodyPr/>
        <a:lstStyle/>
        <a:p>
          <a:endParaRPr lang="en-US"/>
        </a:p>
      </dgm:t>
    </dgm:pt>
    <dgm:pt modelId="{95241EBC-48EB-49F3-8F59-76483DA69490}">
      <dgm:prSet phldrT="[Text]"/>
      <dgm:spPr/>
      <dgm:t>
        <a:bodyPr/>
        <a:lstStyle/>
        <a:p>
          <a:r>
            <a:rPr lang="en-US" dirty="0" smtClean="0"/>
            <a:t>Econometric Model Parameters</a:t>
          </a:r>
          <a:endParaRPr lang="en-US" dirty="0"/>
        </a:p>
      </dgm:t>
    </dgm:pt>
    <dgm:pt modelId="{213A35E9-22AD-4E1D-8A74-1976656C46D8}" type="parTrans" cxnId="{79158CBB-9109-4A4D-83B2-B9BA51ABE5ED}">
      <dgm:prSet/>
      <dgm:spPr/>
      <dgm:t>
        <a:bodyPr/>
        <a:lstStyle/>
        <a:p>
          <a:endParaRPr lang="en-US"/>
        </a:p>
      </dgm:t>
    </dgm:pt>
    <dgm:pt modelId="{B1CA0B96-E291-4C81-AC44-130020A0AC94}" type="sibTrans" cxnId="{79158CBB-9109-4A4D-83B2-B9BA51ABE5ED}">
      <dgm:prSet/>
      <dgm:spPr/>
      <dgm:t>
        <a:bodyPr/>
        <a:lstStyle/>
        <a:p>
          <a:endParaRPr lang="en-US"/>
        </a:p>
      </dgm:t>
    </dgm:pt>
    <dgm:pt modelId="{32CEEFBA-3114-4CDE-A81E-54C1939FC773}">
      <dgm:prSet/>
      <dgm:spPr/>
      <dgm:t>
        <a:bodyPr/>
        <a:lstStyle/>
        <a:p>
          <a:r>
            <a:rPr lang="en-US" dirty="0" smtClean="0"/>
            <a:t>Stretch Factor</a:t>
          </a:r>
          <a:endParaRPr lang="en-US" dirty="0"/>
        </a:p>
      </dgm:t>
    </dgm:pt>
    <dgm:pt modelId="{07DF9CAE-5CD9-48FA-BAE6-248F47405E8A}" type="parTrans" cxnId="{EC84D1F9-DE71-466A-9D67-9D7FB914D015}">
      <dgm:prSet/>
      <dgm:spPr/>
      <dgm:t>
        <a:bodyPr/>
        <a:lstStyle/>
        <a:p>
          <a:endParaRPr lang="en-US"/>
        </a:p>
      </dgm:t>
    </dgm:pt>
    <dgm:pt modelId="{480FBB2A-0E1C-4313-B96C-DC110940A0A7}" type="sibTrans" cxnId="{EC84D1F9-DE71-466A-9D67-9D7FB914D015}">
      <dgm:prSet/>
      <dgm:spPr/>
      <dgm:t>
        <a:bodyPr/>
        <a:lstStyle/>
        <a:p>
          <a:endParaRPr lang="en-US"/>
        </a:p>
      </dgm:t>
    </dgm:pt>
    <dgm:pt modelId="{14152BF2-8593-4753-9012-47DF874D9663}">
      <dgm:prSet/>
      <dgm:spPr/>
      <dgm:t>
        <a:bodyPr/>
        <a:lstStyle/>
        <a:p>
          <a:r>
            <a:rPr lang="en-US" dirty="0" smtClean="0"/>
            <a:t>Input Prices and Business Conditions</a:t>
          </a:r>
          <a:endParaRPr lang="en-US" dirty="0"/>
        </a:p>
      </dgm:t>
    </dgm:pt>
    <dgm:pt modelId="{7BC8D3C2-A2E0-43C1-BAD0-1BAA18B81F75}" type="parTrans" cxnId="{AA5DA257-19AC-4AF0-A224-FBB56CA138EB}">
      <dgm:prSet/>
      <dgm:spPr/>
      <dgm:t>
        <a:bodyPr/>
        <a:lstStyle/>
        <a:p>
          <a:endParaRPr lang="en-US"/>
        </a:p>
      </dgm:t>
    </dgm:pt>
    <dgm:pt modelId="{AC280C4A-208D-4BCC-AED6-8A8B3888FE31}" type="sibTrans" cxnId="{AA5DA257-19AC-4AF0-A224-FBB56CA138EB}">
      <dgm:prSet/>
      <dgm:spPr/>
      <dgm:t>
        <a:bodyPr/>
        <a:lstStyle/>
        <a:p>
          <a:endParaRPr lang="en-US"/>
        </a:p>
      </dgm:t>
    </dgm:pt>
    <dgm:pt modelId="{F39B81A2-6B9D-4067-80DF-71C7A6C87735}" type="pres">
      <dgm:prSet presAssocID="{B5C6F09C-F84E-4228-9694-9B827EF8897D}" presName="hierChild1" presStyleCnt="0">
        <dgm:presLayoutVars>
          <dgm:chPref val="1"/>
          <dgm:dir/>
          <dgm:animOne val="branch"/>
          <dgm:animLvl val="lvl"/>
          <dgm:resizeHandles/>
        </dgm:presLayoutVars>
      </dgm:prSet>
      <dgm:spPr/>
      <dgm:t>
        <a:bodyPr/>
        <a:lstStyle/>
        <a:p>
          <a:endParaRPr lang="en-US"/>
        </a:p>
      </dgm:t>
    </dgm:pt>
    <dgm:pt modelId="{38D3FCC7-5EA7-405D-B72A-DE6DB980C1AA}" type="pres">
      <dgm:prSet presAssocID="{8549B6DB-932A-481E-AD63-414BA0F3BB47}" presName="hierRoot1" presStyleCnt="0"/>
      <dgm:spPr/>
    </dgm:pt>
    <dgm:pt modelId="{7D808C88-DAC3-48DA-973C-79D9782CF756}" type="pres">
      <dgm:prSet presAssocID="{8549B6DB-932A-481E-AD63-414BA0F3BB47}" presName="composite" presStyleCnt="0"/>
      <dgm:spPr/>
    </dgm:pt>
    <dgm:pt modelId="{2471A0A0-21BB-4F1D-A589-90CABFD5DEC3}" type="pres">
      <dgm:prSet presAssocID="{8549B6DB-932A-481E-AD63-414BA0F3BB47}" presName="background" presStyleLbl="node0" presStyleIdx="0" presStyleCnt="1"/>
      <dgm:spPr/>
    </dgm:pt>
    <dgm:pt modelId="{173E6BA2-B1BD-411C-9EC4-F3CDBC8B8E60}" type="pres">
      <dgm:prSet presAssocID="{8549B6DB-932A-481E-AD63-414BA0F3BB47}" presName="text" presStyleLbl="fgAcc0" presStyleIdx="0" presStyleCnt="1" custLinFactNeighborX="-39899" custLinFactNeighborY="34514">
        <dgm:presLayoutVars>
          <dgm:chPref val="3"/>
        </dgm:presLayoutVars>
      </dgm:prSet>
      <dgm:spPr>
        <a:prstGeom prst="flowChartProcess">
          <a:avLst/>
        </a:prstGeom>
      </dgm:spPr>
      <dgm:t>
        <a:bodyPr/>
        <a:lstStyle/>
        <a:p>
          <a:endParaRPr lang="en-US"/>
        </a:p>
      </dgm:t>
    </dgm:pt>
    <dgm:pt modelId="{578E5C87-041D-4166-8826-4530A0A2ACB9}" type="pres">
      <dgm:prSet presAssocID="{8549B6DB-932A-481E-AD63-414BA0F3BB47}" presName="hierChild2" presStyleCnt="0"/>
      <dgm:spPr/>
    </dgm:pt>
    <dgm:pt modelId="{8EDDD1DA-5859-4413-834C-2405377FC73F}" type="pres">
      <dgm:prSet presAssocID="{C2E45101-2F8C-4CFC-8A98-277FBF197509}" presName="Name10" presStyleLbl="parChTrans1D2" presStyleIdx="0" presStyleCnt="3"/>
      <dgm:spPr/>
      <dgm:t>
        <a:bodyPr/>
        <a:lstStyle/>
        <a:p>
          <a:endParaRPr lang="en-US"/>
        </a:p>
      </dgm:t>
    </dgm:pt>
    <dgm:pt modelId="{805B6C9A-8A49-453E-8FCA-0DB126F5AFDA}" type="pres">
      <dgm:prSet presAssocID="{A77B4D02-1F03-440C-A2E4-FC0694DB3929}" presName="hierRoot2" presStyleCnt="0"/>
      <dgm:spPr/>
    </dgm:pt>
    <dgm:pt modelId="{BA27E6DD-7572-4FFA-B6F0-765FCD888CC2}" type="pres">
      <dgm:prSet presAssocID="{A77B4D02-1F03-440C-A2E4-FC0694DB3929}" presName="composite2" presStyleCnt="0"/>
      <dgm:spPr/>
    </dgm:pt>
    <dgm:pt modelId="{0D685CDF-9B53-45FC-8A8A-686BD745993E}" type="pres">
      <dgm:prSet presAssocID="{A77B4D02-1F03-440C-A2E4-FC0694DB3929}" presName="background2" presStyleLbl="node2" presStyleIdx="0" presStyleCnt="3"/>
      <dgm:spPr/>
    </dgm:pt>
    <dgm:pt modelId="{8AB7C573-9F98-4E71-A6C6-988C2B3502D0}" type="pres">
      <dgm:prSet presAssocID="{A77B4D02-1F03-440C-A2E4-FC0694DB3929}" presName="text2" presStyleLbl="fgAcc2" presStyleIdx="0" presStyleCnt="3" custLinFactNeighborX="-61254" custLinFactNeighborY="-17700">
        <dgm:presLayoutVars>
          <dgm:chPref val="3"/>
        </dgm:presLayoutVars>
      </dgm:prSet>
      <dgm:spPr/>
      <dgm:t>
        <a:bodyPr/>
        <a:lstStyle/>
        <a:p>
          <a:endParaRPr lang="en-US"/>
        </a:p>
      </dgm:t>
    </dgm:pt>
    <dgm:pt modelId="{458C16B6-D150-4650-A3D6-76E0E5D4020F}" type="pres">
      <dgm:prSet presAssocID="{A77B4D02-1F03-440C-A2E4-FC0694DB3929}" presName="hierChild3" presStyleCnt="0"/>
      <dgm:spPr/>
    </dgm:pt>
    <dgm:pt modelId="{075980C4-3656-4CC8-8DD8-BBBFCBFA7DB8}" type="pres">
      <dgm:prSet presAssocID="{8FD1F1B5-A5EC-420A-9361-A9132AB5A154}" presName="Name17" presStyleLbl="parChTrans1D3" presStyleIdx="0" presStyleCnt="4"/>
      <dgm:spPr/>
      <dgm:t>
        <a:bodyPr/>
        <a:lstStyle/>
        <a:p>
          <a:endParaRPr lang="en-US"/>
        </a:p>
      </dgm:t>
    </dgm:pt>
    <dgm:pt modelId="{60129B29-C717-498A-8E5C-1277D9E470E9}" type="pres">
      <dgm:prSet presAssocID="{3798773C-2106-4956-97F4-C4AE04770CE9}" presName="hierRoot3" presStyleCnt="0"/>
      <dgm:spPr/>
    </dgm:pt>
    <dgm:pt modelId="{18133A80-3B8C-4B4E-8C38-8048E5DF6B01}" type="pres">
      <dgm:prSet presAssocID="{3798773C-2106-4956-97F4-C4AE04770CE9}" presName="composite3" presStyleCnt="0"/>
      <dgm:spPr/>
    </dgm:pt>
    <dgm:pt modelId="{8354BEB2-3110-4E59-BFCE-A532E5A97E1E}" type="pres">
      <dgm:prSet presAssocID="{3798773C-2106-4956-97F4-C4AE04770CE9}" presName="background3" presStyleLbl="node3" presStyleIdx="0" presStyleCnt="4"/>
      <dgm:spPr/>
    </dgm:pt>
    <dgm:pt modelId="{ACDB6AA3-7843-49DB-81B8-D7272028A3DF}" type="pres">
      <dgm:prSet presAssocID="{3798773C-2106-4956-97F4-C4AE04770CE9}" presName="text3" presStyleLbl="fgAcc3" presStyleIdx="0" presStyleCnt="4" custLinFactY="-101819" custLinFactNeighborX="-61984" custLinFactNeighborY="-200000">
        <dgm:presLayoutVars>
          <dgm:chPref val="3"/>
        </dgm:presLayoutVars>
      </dgm:prSet>
      <dgm:spPr/>
      <dgm:t>
        <a:bodyPr/>
        <a:lstStyle/>
        <a:p>
          <a:endParaRPr lang="en-US"/>
        </a:p>
      </dgm:t>
    </dgm:pt>
    <dgm:pt modelId="{7B302645-A41B-4C9E-8A1B-1311B01B2AFA}" type="pres">
      <dgm:prSet presAssocID="{3798773C-2106-4956-97F4-C4AE04770CE9}" presName="hierChild4" presStyleCnt="0"/>
      <dgm:spPr/>
    </dgm:pt>
    <dgm:pt modelId="{7929BD83-70AA-4DC8-AE9C-5DEA26ACDAE8}" type="pres">
      <dgm:prSet presAssocID="{7F06694C-0D44-48B4-890F-B140BC28C9CE}" presName="Name17" presStyleLbl="parChTrans1D3" presStyleIdx="1" presStyleCnt="4"/>
      <dgm:spPr/>
      <dgm:t>
        <a:bodyPr/>
        <a:lstStyle/>
        <a:p>
          <a:endParaRPr lang="en-US"/>
        </a:p>
      </dgm:t>
    </dgm:pt>
    <dgm:pt modelId="{AD2A761C-EE8F-4697-9D45-1BBD2E991B0B}" type="pres">
      <dgm:prSet presAssocID="{86F5A855-2EC7-4661-A78E-1387A04FDFE4}" presName="hierRoot3" presStyleCnt="0"/>
      <dgm:spPr/>
    </dgm:pt>
    <dgm:pt modelId="{39B5CC74-5D89-4B1B-B1E9-895FA8BF3366}" type="pres">
      <dgm:prSet presAssocID="{86F5A855-2EC7-4661-A78E-1387A04FDFE4}" presName="composite3" presStyleCnt="0"/>
      <dgm:spPr/>
    </dgm:pt>
    <dgm:pt modelId="{FA34F662-E25E-4236-A49C-78FA450086B6}" type="pres">
      <dgm:prSet presAssocID="{86F5A855-2EC7-4661-A78E-1387A04FDFE4}" presName="background3" presStyleLbl="node3" presStyleIdx="1" presStyleCnt="4"/>
      <dgm:spPr/>
    </dgm:pt>
    <dgm:pt modelId="{A6D22B3F-5378-4F56-A5F3-444378B03C67}" type="pres">
      <dgm:prSet presAssocID="{86F5A855-2EC7-4661-A78E-1387A04FDFE4}" presName="text3" presStyleLbl="fgAcc3" presStyleIdx="1" presStyleCnt="4" custLinFactX="-82148" custLinFactNeighborX="-100000" custLinFactNeighborY="4987">
        <dgm:presLayoutVars>
          <dgm:chPref val="3"/>
        </dgm:presLayoutVars>
      </dgm:prSet>
      <dgm:spPr/>
      <dgm:t>
        <a:bodyPr/>
        <a:lstStyle/>
        <a:p>
          <a:endParaRPr lang="en-US"/>
        </a:p>
      </dgm:t>
    </dgm:pt>
    <dgm:pt modelId="{2BB76289-2026-4D64-99FA-9FACFE64780B}" type="pres">
      <dgm:prSet presAssocID="{86F5A855-2EC7-4661-A78E-1387A04FDFE4}" presName="hierChild4" presStyleCnt="0"/>
      <dgm:spPr/>
    </dgm:pt>
    <dgm:pt modelId="{E99B1D29-A23B-41C9-96AB-765960791A17}" type="pres">
      <dgm:prSet presAssocID="{ADE238B5-A437-4A0A-A337-46594F418A76}" presName="Name10" presStyleLbl="parChTrans1D2" presStyleIdx="1" presStyleCnt="3"/>
      <dgm:spPr/>
      <dgm:t>
        <a:bodyPr/>
        <a:lstStyle/>
        <a:p>
          <a:endParaRPr lang="en-US"/>
        </a:p>
      </dgm:t>
    </dgm:pt>
    <dgm:pt modelId="{C1E5F0F5-CDC0-4AD1-8E17-65F89EF83E44}" type="pres">
      <dgm:prSet presAssocID="{204C1DE0-BA6F-406A-8EBA-97B281993D74}" presName="hierRoot2" presStyleCnt="0"/>
      <dgm:spPr/>
    </dgm:pt>
    <dgm:pt modelId="{E074B960-DD02-4F29-922B-255165E40C4B}" type="pres">
      <dgm:prSet presAssocID="{204C1DE0-BA6F-406A-8EBA-97B281993D74}" presName="composite2" presStyleCnt="0"/>
      <dgm:spPr/>
    </dgm:pt>
    <dgm:pt modelId="{FCD75EE1-3A85-47FD-A269-DF37C1182162}" type="pres">
      <dgm:prSet presAssocID="{204C1DE0-BA6F-406A-8EBA-97B281993D74}" presName="background2" presStyleLbl="node2" presStyleIdx="1" presStyleCnt="3"/>
      <dgm:spPr/>
    </dgm:pt>
    <dgm:pt modelId="{A88A6A63-DC2A-4D79-A10C-3EF724659432}" type="pres">
      <dgm:prSet presAssocID="{204C1DE0-BA6F-406A-8EBA-97B281993D74}" presName="text2" presStyleLbl="fgAcc2" presStyleIdx="1" presStyleCnt="3" custLinFactNeighborX="75866" custLinFactNeighborY="-2655">
        <dgm:presLayoutVars>
          <dgm:chPref val="3"/>
        </dgm:presLayoutVars>
      </dgm:prSet>
      <dgm:spPr/>
      <dgm:t>
        <a:bodyPr/>
        <a:lstStyle/>
        <a:p>
          <a:endParaRPr lang="en-US"/>
        </a:p>
      </dgm:t>
    </dgm:pt>
    <dgm:pt modelId="{CDCAF393-528F-47ED-8E66-528AEB849F0C}" type="pres">
      <dgm:prSet presAssocID="{204C1DE0-BA6F-406A-8EBA-97B281993D74}" presName="hierChild3" presStyleCnt="0"/>
      <dgm:spPr/>
    </dgm:pt>
    <dgm:pt modelId="{B2B6007E-78FA-4C21-97F5-487B0B668992}" type="pres">
      <dgm:prSet presAssocID="{213A35E9-22AD-4E1D-8A74-1976656C46D8}" presName="Name17" presStyleLbl="parChTrans1D3" presStyleIdx="2" presStyleCnt="4"/>
      <dgm:spPr/>
      <dgm:t>
        <a:bodyPr/>
        <a:lstStyle/>
        <a:p>
          <a:endParaRPr lang="en-US"/>
        </a:p>
      </dgm:t>
    </dgm:pt>
    <dgm:pt modelId="{94FA77FB-13A8-4E8E-AA19-A85EBE921516}" type="pres">
      <dgm:prSet presAssocID="{95241EBC-48EB-49F3-8F59-76483DA69490}" presName="hierRoot3" presStyleCnt="0"/>
      <dgm:spPr/>
    </dgm:pt>
    <dgm:pt modelId="{9A76DD76-0A89-42E4-A50A-FA31A2C28814}" type="pres">
      <dgm:prSet presAssocID="{95241EBC-48EB-49F3-8F59-76483DA69490}" presName="composite3" presStyleCnt="0"/>
      <dgm:spPr/>
    </dgm:pt>
    <dgm:pt modelId="{895F7F9A-45B2-4808-90F1-F10BE69A5D6D}" type="pres">
      <dgm:prSet presAssocID="{95241EBC-48EB-49F3-8F59-76483DA69490}" presName="background3" presStyleLbl="node3" presStyleIdx="2" presStyleCnt="4"/>
      <dgm:spPr/>
    </dgm:pt>
    <dgm:pt modelId="{150A484D-9EE8-444D-8585-4063CB3441FF}" type="pres">
      <dgm:prSet presAssocID="{95241EBC-48EB-49F3-8F59-76483DA69490}" presName="text3" presStyleLbl="fgAcc3" presStyleIdx="2" presStyleCnt="4" custLinFactX="100000" custLinFactY="-102958" custLinFactNeighborX="140459" custLinFactNeighborY="-200000">
        <dgm:presLayoutVars>
          <dgm:chPref val="3"/>
        </dgm:presLayoutVars>
      </dgm:prSet>
      <dgm:spPr/>
      <dgm:t>
        <a:bodyPr/>
        <a:lstStyle/>
        <a:p>
          <a:endParaRPr lang="en-US"/>
        </a:p>
      </dgm:t>
    </dgm:pt>
    <dgm:pt modelId="{F6116C21-A7EF-4FED-8D9C-75FF6ED2EF5D}" type="pres">
      <dgm:prSet presAssocID="{95241EBC-48EB-49F3-8F59-76483DA69490}" presName="hierChild4" presStyleCnt="0"/>
      <dgm:spPr/>
    </dgm:pt>
    <dgm:pt modelId="{CFAB27B7-84F5-4845-AA54-DABD3C870807}" type="pres">
      <dgm:prSet presAssocID="{7BC8D3C2-A2E0-43C1-BAD0-1BAA18B81F75}" presName="Name17" presStyleLbl="parChTrans1D3" presStyleIdx="3" presStyleCnt="4"/>
      <dgm:spPr/>
      <dgm:t>
        <a:bodyPr/>
        <a:lstStyle/>
        <a:p>
          <a:endParaRPr lang="en-US"/>
        </a:p>
      </dgm:t>
    </dgm:pt>
    <dgm:pt modelId="{9A761429-6113-41D5-A548-DD40FBFAC3E6}" type="pres">
      <dgm:prSet presAssocID="{14152BF2-8593-4753-9012-47DF874D9663}" presName="hierRoot3" presStyleCnt="0"/>
      <dgm:spPr/>
    </dgm:pt>
    <dgm:pt modelId="{4882EEE4-BFEF-4B52-A6A5-02913E260262}" type="pres">
      <dgm:prSet presAssocID="{14152BF2-8593-4753-9012-47DF874D9663}" presName="composite3" presStyleCnt="0"/>
      <dgm:spPr/>
    </dgm:pt>
    <dgm:pt modelId="{6DEED2DA-F331-4BFE-A756-FCCC5D59E76F}" type="pres">
      <dgm:prSet presAssocID="{14152BF2-8593-4753-9012-47DF874D9663}" presName="background3" presStyleLbl="node3" presStyleIdx="3" presStyleCnt="4"/>
      <dgm:spPr/>
    </dgm:pt>
    <dgm:pt modelId="{B0189DB1-8942-4532-BBEC-51BF7959470E}" type="pres">
      <dgm:prSet presAssocID="{14152BF2-8593-4753-9012-47DF874D9663}" presName="text3" presStyleLbl="fgAcc3" presStyleIdx="3" presStyleCnt="4" custLinFactX="18237" custLinFactNeighborX="100000" custLinFactNeighborY="13076">
        <dgm:presLayoutVars>
          <dgm:chPref val="3"/>
        </dgm:presLayoutVars>
      </dgm:prSet>
      <dgm:spPr/>
      <dgm:t>
        <a:bodyPr/>
        <a:lstStyle/>
        <a:p>
          <a:endParaRPr lang="en-US"/>
        </a:p>
      </dgm:t>
    </dgm:pt>
    <dgm:pt modelId="{7C49C277-0D92-485F-AD9F-A526BCF375F0}" type="pres">
      <dgm:prSet presAssocID="{14152BF2-8593-4753-9012-47DF874D9663}" presName="hierChild4" presStyleCnt="0"/>
      <dgm:spPr/>
    </dgm:pt>
    <dgm:pt modelId="{5EE0EEB5-498B-43F9-B5A0-308F54A50BCA}" type="pres">
      <dgm:prSet presAssocID="{07DF9CAE-5CD9-48FA-BAE6-248F47405E8A}" presName="Name10" presStyleLbl="parChTrans1D2" presStyleIdx="2" presStyleCnt="3"/>
      <dgm:spPr/>
      <dgm:t>
        <a:bodyPr/>
        <a:lstStyle/>
        <a:p>
          <a:endParaRPr lang="en-US"/>
        </a:p>
      </dgm:t>
    </dgm:pt>
    <dgm:pt modelId="{3AB235F9-ECE1-43ED-BDC9-DE6622A3861B}" type="pres">
      <dgm:prSet presAssocID="{32CEEFBA-3114-4CDE-A81E-54C1939FC773}" presName="hierRoot2" presStyleCnt="0"/>
      <dgm:spPr/>
    </dgm:pt>
    <dgm:pt modelId="{AD8AD8B8-0805-4A65-BCB0-4343CACC9E8B}" type="pres">
      <dgm:prSet presAssocID="{32CEEFBA-3114-4CDE-A81E-54C1939FC773}" presName="composite2" presStyleCnt="0"/>
      <dgm:spPr/>
    </dgm:pt>
    <dgm:pt modelId="{55589D6C-C084-420B-AA20-CC0739682D0E}" type="pres">
      <dgm:prSet presAssocID="{32CEEFBA-3114-4CDE-A81E-54C1939FC773}" presName="background2" presStyleLbl="node2" presStyleIdx="2" presStyleCnt="3"/>
      <dgm:spPr/>
    </dgm:pt>
    <dgm:pt modelId="{BA0E6638-3406-41A5-92A8-10591CFDBF22}" type="pres">
      <dgm:prSet presAssocID="{32CEEFBA-3114-4CDE-A81E-54C1939FC773}" presName="text2" presStyleLbl="fgAcc2" presStyleIdx="2" presStyleCnt="3" custLinFactX="-100000" custLinFactY="46825" custLinFactNeighborX="-123663" custLinFactNeighborY="100000">
        <dgm:presLayoutVars>
          <dgm:chPref val="3"/>
        </dgm:presLayoutVars>
      </dgm:prSet>
      <dgm:spPr/>
      <dgm:t>
        <a:bodyPr/>
        <a:lstStyle/>
        <a:p>
          <a:endParaRPr lang="en-US"/>
        </a:p>
      </dgm:t>
    </dgm:pt>
    <dgm:pt modelId="{4B71FBFB-A7F8-42D4-B73F-C4318838EAD5}" type="pres">
      <dgm:prSet presAssocID="{32CEEFBA-3114-4CDE-A81E-54C1939FC773}" presName="hierChild3" presStyleCnt="0"/>
      <dgm:spPr/>
    </dgm:pt>
  </dgm:ptLst>
  <dgm:cxnLst>
    <dgm:cxn modelId="{ED403257-689B-48DF-A800-BE544170A394}" type="presOf" srcId="{213A35E9-22AD-4E1D-8A74-1976656C46D8}" destId="{B2B6007E-78FA-4C21-97F5-487B0B668992}" srcOrd="0" destOrd="0" presId="urn:microsoft.com/office/officeart/2005/8/layout/hierarchy1"/>
    <dgm:cxn modelId="{92B19B7F-C7D6-4FD8-9D62-5ABD9EBC64D4}" type="presOf" srcId="{A77B4D02-1F03-440C-A2E4-FC0694DB3929}" destId="{8AB7C573-9F98-4E71-A6C6-988C2B3502D0}" srcOrd="0" destOrd="0" presId="urn:microsoft.com/office/officeart/2005/8/layout/hierarchy1"/>
    <dgm:cxn modelId="{7EFB7D89-7F5E-45A9-9601-46903297E8C0}" type="presOf" srcId="{B5C6F09C-F84E-4228-9694-9B827EF8897D}" destId="{F39B81A2-6B9D-4067-80DF-71C7A6C87735}" srcOrd="0" destOrd="0" presId="urn:microsoft.com/office/officeart/2005/8/layout/hierarchy1"/>
    <dgm:cxn modelId="{53CBBD7E-3374-4728-83D5-D59FCC3B486D}" type="presOf" srcId="{32CEEFBA-3114-4CDE-A81E-54C1939FC773}" destId="{BA0E6638-3406-41A5-92A8-10591CFDBF22}" srcOrd="0" destOrd="0" presId="urn:microsoft.com/office/officeart/2005/8/layout/hierarchy1"/>
    <dgm:cxn modelId="{40E229CC-C0A9-4BE7-AF6A-16A6A59FD70A}" type="presOf" srcId="{7BC8D3C2-A2E0-43C1-BAD0-1BAA18B81F75}" destId="{CFAB27B7-84F5-4845-AA54-DABD3C870807}" srcOrd="0" destOrd="0" presId="urn:microsoft.com/office/officeart/2005/8/layout/hierarchy1"/>
    <dgm:cxn modelId="{A83C0F76-908B-4793-9EF5-6B5DBD73C5B5}" type="presOf" srcId="{C2E45101-2F8C-4CFC-8A98-277FBF197509}" destId="{8EDDD1DA-5859-4413-834C-2405377FC73F}" srcOrd="0" destOrd="0" presId="urn:microsoft.com/office/officeart/2005/8/layout/hierarchy1"/>
    <dgm:cxn modelId="{8CBF0DBA-F4E6-4FE0-8081-7543B3180D5B}" type="presOf" srcId="{3798773C-2106-4956-97F4-C4AE04770CE9}" destId="{ACDB6AA3-7843-49DB-81B8-D7272028A3DF}" srcOrd="0" destOrd="0" presId="urn:microsoft.com/office/officeart/2005/8/layout/hierarchy1"/>
    <dgm:cxn modelId="{16225BD2-CAA1-4111-8930-BEC99315F522}" type="presOf" srcId="{204C1DE0-BA6F-406A-8EBA-97B281993D74}" destId="{A88A6A63-DC2A-4D79-A10C-3EF724659432}" srcOrd="0" destOrd="0" presId="urn:microsoft.com/office/officeart/2005/8/layout/hierarchy1"/>
    <dgm:cxn modelId="{6C7F0440-4274-4505-994F-EEF53C69E97A}" srcId="{B5C6F09C-F84E-4228-9694-9B827EF8897D}" destId="{8549B6DB-932A-481E-AD63-414BA0F3BB47}" srcOrd="0" destOrd="0" parTransId="{3CF45F6E-F4BF-4359-BFA3-0BF87C3FE332}" sibTransId="{6F09B568-00F2-4B60-B29F-B254A0A13678}"/>
    <dgm:cxn modelId="{469C93DB-15F6-4020-9C9A-68C9B6BE533B}" type="presOf" srcId="{95241EBC-48EB-49F3-8F59-76483DA69490}" destId="{150A484D-9EE8-444D-8585-4063CB3441FF}" srcOrd="0" destOrd="0" presId="urn:microsoft.com/office/officeart/2005/8/layout/hierarchy1"/>
    <dgm:cxn modelId="{8F68847F-EE7D-405A-9628-4CBAD5CB2182}" type="presOf" srcId="{7F06694C-0D44-48B4-890F-B140BC28C9CE}" destId="{7929BD83-70AA-4DC8-AE9C-5DEA26ACDAE8}" srcOrd="0" destOrd="0" presId="urn:microsoft.com/office/officeart/2005/8/layout/hierarchy1"/>
    <dgm:cxn modelId="{79A61DA8-A1B3-4359-982F-EE9D2BF67D4C}" type="presOf" srcId="{ADE238B5-A437-4A0A-A337-46594F418A76}" destId="{E99B1D29-A23B-41C9-96AB-765960791A17}" srcOrd="0" destOrd="0" presId="urn:microsoft.com/office/officeart/2005/8/layout/hierarchy1"/>
    <dgm:cxn modelId="{ADB8BE89-7165-483F-A30B-5436F6088641}" type="presOf" srcId="{8FD1F1B5-A5EC-420A-9361-A9132AB5A154}" destId="{075980C4-3656-4CC8-8DD8-BBBFCBFA7DB8}" srcOrd="0" destOrd="0" presId="urn:microsoft.com/office/officeart/2005/8/layout/hierarchy1"/>
    <dgm:cxn modelId="{2A867A7E-B669-4013-9930-E031BC4B1012}" srcId="{8549B6DB-932A-481E-AD63-414BA0F3BB47}" destId="{204C1DE0-BA6F-406A-8EBA-97B281993D74}" srcOrd="1" destOrd="0" parTransId="{ADE238B5-A437-4A0A-A337-46594F418A76}" sibTransId="{66B24C22-F81D-4106-A60B-76073ECEFFAF}"/>
    <dgm:cxn modelId="{AA5DA257-19AC-4AF0-A224-FBB56CA138EB}" srcId="{204C1DE0-BA6F-406A-8EBA-97B281993D74}" destId="{14152BF2-8593-4753-9012-47DF874D9663}" srcOrd="1" destOrd="0" parTransId="{7BC8D3C2-A2E0-43C1-BAD0-1BAA18B81F75}" sibTransId="{AC280C4A-208D-4BCC-AED6-8A8B3888FE31}"/>
    <dgm:cxn modelId="{E8D97C00-08AC-4715-AF20-F0FF2AEFBE1A}" srcId="{A77B4D02-1F03-440C-A2E4-FC0694DB3929}" destId="{3798773C-2106-4956-97F4-C4AE04770CE9}" srcOrd="0" destOrd="0" parTransId="{8FD1F1B5-A5EC-420A-9361-A9132AB5A154}" sibTransId="{38684EB9-6398-419E-91A8-6F08E776F9BE}"/>
    <dgm:cxn modelId="{EC84D1F9-DE71-466A-9D67-9D7FB914D015}" srcId="{8549B6DB-932A-481E-AD63-414BA0F3BB47}" destId="{32CEEFBA-3114-4CDE-A81E-54C1939FC773}" srcOrd="2" destOrd="0" parTransId="{07DF9CAE-5CD9-48FA-BAE6-248F47405E8A}" sibTransId="{480FBB2A-0E1C-4313-B96C-DC110940A0A7}"/>
    <dgm:cxn modelId="{A8960B8A-1292-4047-A8A7-021773097DE3}" srcId="{A77B4D02-1F03-440C-A2E4-FC0694DB3929}" destId="{86F5A855-2EC7-4661-A78E-1387A04FDFE4}" srcOrd="1" destOrd="0" parTransId="{7F06694C-0D44-48B4-890F-B140BC28C9CE}" sibTransId="{3B1B10A9-C47E-4726-A5C5-8757E64D3F79}"/>
    <dgm:cxn modelId="{DB8877BD-20DB-42F2-A068-29FCBBA9F68E}" type="presOf" srcId="{86F5A855-2EC7-4661-A78E-1387A04FDFE4}" destId="{A6D22B3F-5378-4F56-A5F3-444378B03C67}" srcOrd="0" destOrd="0" presId="urn:microsoft.com/office/officeart/2005/8/layout/hierarchy1"/>
    <dgm:cxn modelId="{81D42ADE-63B0-46C6-B71C-B43435EC3DEB}" type="presOf" srcId="{14152BF2-8593-4753-9012-47DF874D9663}" destId="{B0189DB1-8942-4532-BBEC-51BF7959470E}" srcOrd="0" destOrd="0" presId="urn:microsoft.com/office/officeart/2005/8/layout/hierarchy1"/>
    <dgm:cxn modelId="{79158CBB-9109-4A4D-83B2-B9BA51ABE5ED}" srcId="{204C1DE0-BA6F-406A-8EBA-97B281993D74}" destId="{95241EBC-48EB-49F3-8F59-76483DA69490}" srcOrd="0" destOrd="0" parTransId="{213A35E9-22AD-4E1D-8A74-1976656C46D8}" sibTransId="{B1CA0B96-E291-4C81-AC44-130020A0AC94}"/>
    <dgm:cxn modelId="{4B278839-5FC1-4AB5-B5BA-1F6A9A29A231}" srcId="{8549B6DB-932A-481E-AD63-414BA0F3BB47}" destId="{A77B4D02-1F03-440C-A2E4-FC0694DB3929}" srcOrd="0" destOrd="0" parTransId="{C2E45101-2F8C-4CFC-8A98-277FBF197509}" sibTransId="{436AF424-E354-4E9A-9F9E-5D83DC15DFA6}"/>
    <dgm:cxn modelId="{A7EC46D9-D59F-4B8D-85E9-D739BC3FE92E}" type="presOf" srcId="{8549B6DB-932A-481E-AD63-414BA0F3BB47}" destId="{173E6BA2-B1BD-411C-9EC4-F3CDBC8B8E60}" srcOrd="0" destOrd="0" presId="urn:microsoft.com/office/officeart/2005/8/layout/hierarchy1"/>
    <dgm:cxn modelId="{2AF812D8-7413-4AC4-9DB0-3CD1BECAC7FB}" type="presOf" srcId="{07DF9CAE-5CD9-48FA-BAE6-248F47405E8A}" destId="{5EE0EEB5-498B-43F9-B5A0-308F54A50BCA}" srcOrd="0" destOrd="0" presId="urn:microsoft.com/office/officeart/2005/8/layout/hierarchy1"/>
    <dgm:cxn modelId="{0ACC280B-ED93-4B76-9C47-87B55269C10C}" type="presParOf" srcId="{F39B81A2-6B9D-4067-80DF-71C7A6C87735}" destId="{38D3FCC7-5EA7-405D-B72A-DE6DB980C1AA}" srcOrd="0" destOrd="0" presId="urn:microsoft.com/office/officeart/2005/8/layout/hierarchy1"/>
    <dgm:cxn modelId="{AFFA7471-9133-492B-95EB-6C8ED3F1832A}" type="presParOf" srcId="{38D3FCC7-5EA7-405D-B72A-DE6DB980C1AA}" destId="{7D808C88-DAC3-48DA-973C-79D9782CF756}" srcOrd="0" destOrd="0" presId="urn:microsoft.com/office/officeart/2005/8/layout/hierarchy1"/>
    <dgm:cxn modelId="{0C6E0476-9F0E-4BDD-B7A5-5BB90FD2EBB5}" type="presParOf" srcId="{7D808C88-DAC3-48DA-973C-79D9782CF756}" destId="{2471A0A0-21BB-4F1D-A589-90CABFD5DEC3}" srcOrd="0" destOrd="0" presId="urn:microsoft.com/office/officeart/2005/8/layout/hierarchy1"/>
    <dgm:cxn modelId="{90719771-D098-4FB9-A6AF-2A3D0D6F1E6B}" type="presParOf" srcId="{7D808C88-DAC3-48DA-973C-79D9782CF756}" destId="{173E6BA2-B1BD-411C-9EC4-F3CDBC8B8E60}" srcOrd="1" destOrd="0" presId="urn:microsoft.com/office/officeart/2005/8/layout/hierarchy1"/>
    <dgm:cxn modelId="{DF092A34-2FFD-4C84-BF93-D0439DEB1AA1}" type="presParOf" srcId="{38D3FCC7-5EA7-405D-B72A-DE6DB980C1AA}" destId="{578E5C87-041D-4166-8826-4530A0A2ACB9}" srcOrd="1" destOrd="0" presId="urn:microsoft.com/office/officeart/2005/8/layout/hierarchy1"/>
    <dgm:cxn modelId="{46A0AA8D-82AA-4F7B-AE39-B57688956B44}" type="presParOf" srcId="{578E5C87-041D-4166-8826-4530A0A2ACB9}" destId="{8EDDD1DA-5859-4413-834C-2405377FC73F}" srcOrd="0" destOrd="0" presId="urn:microsoft.com/office/officeart/2005/8/layout/hierarchy1"/>
    <dgm:cxn modelId="{D3541402-A80E-4C4B-9B20-8EDBFDBD2D58}" type="presParOf" srcId="{578E5C87-041D-4166-8826-4530A0A2ACB9}" destId="{805B6C9A-8A49-453E-8FCA-0DB126F5AFDA}" srcOrd="1" destOrd="0" presId="urn:microsoft.com/office/officeart/2005/8/layout/hierarchy1"/>
    <dgm:cxn modelId="{54179D91-BB8F-462E-AAB1-0DDBDFED309F}" type="presParOf" srcId="{805B6C9A-8A49-453E-8FCA-0DB126F5AFDA}" destId="{BA27E6DD-7572-4FFA-B6F0-765FCD888CC2}" srcOrd="0" destOrd="0" presId="urn:microsoft.com/office/officeart/2005/8/layout/hierarchy1"/>
    <dgm:cxn modelId="{FECEE793-98DE-40EB-8CA3-F10343235198}" type="presParOf" srcId="{BA27E6DD-7572-4FFA-B6F0-765FCD888CC2}" destId="{0D685CDF-9B53-45FC-8A8A-686BD745993E}" srcOrd="0" destOrd="0" presId="urn:microsoft.com/office/officeart/2005/8/layout/hierarchy1"/>
    <dgm:cxn modelId="{5D19662C-905F-4BE5-BFAA-2B0C4D012ACF}" type="presParOf" srcId="{BA27E6DD-7572-4FFA-B6F0-765FCD888CC2}" destId="{8AB7C573-9F98-4E71-A6C6-988C2B3502D0}" srcOrd="1" destOrd="0" presId="urn:microsoft.com/office/officeart/2005/8/layout/hierarchy1"/>
    <dgm:cxn modelId="{5F273641-B712-4DA9-8752-5A5FD41092E4}" type="presParOf" srcId="{805B6C9A-8A49-453E-8FCA-0DB126F5AFDA}" destId="{458C16B6-D150-4650-A3D6-76E0E5D4020F}" srcOrd="1" destOrd="0" presId="urn:microsoft.com/office/officeart/2005/8/layout/hierarchy1"/>
    <dgm:cxn modelId="{F4DB0F68-BA6C-48AD-9008-BF0E3C001D6B}" type="presParOf" srcId="{458C16B6-D150-4650-A3D6-76E0E5D4020F}" destId="{075980C4-3656-4CC8-8DD8-BBBFCBFA7DB8}" srcOrd="0" destOrd="0" presId="urn:microsoft.com/office/officeart/2005/8/layout/hierarchy1"/>
    <dgm:cxn modelId="{9A0293D2-6093-4F10-AE13-CE8DD0F99283}" type="presParOf" srcId="{458C16B6-D150-4650-A3D6-76E0E5D4020F}" destId="{60129B29-C717-498A-8E5C-1277D9E470E9}" srcOrd="1" destOrd="0" presId="urn:microsoft.com/office/officeart/2005/8/layout/hierarchy1"/>
    <dgm:cxn modelId="{FD44C0D5-9EC5-4A89-9E88-32F6FCB924D7}" type="presParOf" srcId="{60129B29-C717-498A-8E5C-1277D9E470E9}" destId="{18133A80-3B8C-4B4E-8C38-8048E5DF6B01}" srcOrd="0" destOrd="0" presId="urn:microsoft.com/office/officeart/2005/8/layout/hierarchy1"/>
    <dgm:cxn modelId="{A1C62213-332D-4826-A94C-4066D3806882}" type="presParOf" srcId="{18133A80-3B8C-4B4E-8C38-8048E5DF6B01}" destId="{8354BEB2-3110-4E59-BFCE-A532E5A97E1E}" srcOrd="0" destOrd="0" presId="urn:microsoft.com/office/officeart/2005/8/layout/hierarchy1"/>
    <dgm:cxn modelId="{17BF4DB5-3420-4D57-AADA-62A4C9CF1063}" type="presParOf" srcId="{18133A80-3B8C-4B4E-8C38-8048E5DF6B01}" destId="{ACDB6AA3-7843-49DB-81B8-D7272028A3DF}" srcOrd="1" destOrd="0" presId="urn:microsoft.com/office/officeart/2005/8/layout/hierarchy1"/>
    <dgm:cxn modelId="{51304E34-B6FD-461D-A1E2-5E143AB8BC30}" type="presParOf" srcId="{60129B29-C717-498A-8E5C-1277D9E470E9}" destId="{7B302645-A41B-4C9E-8A1B-1311B01B2AFA}" srcOrd="1" destOrd="0" presId="urn:microsoft.com/office/officeart/2005/8/layout/hierarchy1"/>
    <dgm:cxn modelId="{A181F4A3-1DE7-4C72-967A-32ECB3D24F49}" type="presParOf" srcId="{458C16B6-D150-4650-A3D6-76E0E5D4020F}" destId="{7929BD83-70AA-4DC8-AE9C-5DEA26ACDAE8}" srcOrd="2" destOrd="0" presId="urn:microsoft.com/office/officeart/2005/8/layout/hierarchy1"/>
    <dgm:cxn modelId="{855ECD3F-6809-416D-88E6-A71AF61A63B4}" type="presParOf" srcId="{458C16B6-D150-4650-A3D6-76E0E5D4020F}" destId="{AD2A761C-EE8F-4697-9D45-1BBD2E991B0B}" srcOrd="3" destOrd="0" presId="urn:microsoft.com/office/officeart/2005/8/layout/hierarchy1"/>
    <dgm:cxn modelId="{D3B81C5A-F586-4C6A-BCB5-72C8ED24151D}" type="presParOf" srcId="{AD2A761C-EE8F-4697-9D45-1BBD2E991B0B}" destId="{39B5CC74-5D89-4B1B-B1E9-895FA8BF3366}" srcOrd="0" destOrd="0" presId="urn:microsoft.com/office/officeart/2005/8/layout/hierarchy1"/>
    <dgm:cxn modelId="{323537B0-0198-41B7-B53D-CC1B42730F29}" type="presParOf" srcId="{39B5CC74-5D89-4B1B-B1E9-895FA8BF3366}" destId="{FA34F662-E25E-4236-A49C-78FA450086B6}" srcOrd="0" destOrd="0" presId="urn:microsoft.com/office/officeart/2005/8/layout/hierarchy1"/>
    <dgm:cxn modelId="{CB00EFC8-F556-4F59-8F49-752FD3CFCF9C}" type="presParOf" srcId="{39B5CC74-5D89-4B1B-B1E9-895FA8BF3366}" destId="{A6D22B3F-5378-4F56-A5F3-444378B03C67}" srcOrd="1" destOrd="0" presId="urn:microsoft.com/office/officeart/2005/8/layout/hierarchy1"/>
    <dgm:cxn modelId="{170C3C19-5860-4E7D-AEE4-4F7AB527D3B0}" type="presParOf" srcId="{AD2A761C-EE8F-4697-9D45-1BBD2E991B0B}" destId="{2BB76289-2026-4D64-99FA-9FACFE64780B}" srcOrd="1" destOrd="0" presId="urn:microsoft.com/office/officeart/2005/8/layout/hierarchy1"/>
    <dgm:cxn modelId="{3B516774-E1A6-4297-8B7F-CB229867C5BC}" type="presParOf" srcId="{578E5C87-041D-4166-8826-4530A0A2ACB9}" destId="{E99B1D29-A23B-41C9-96AB-765960791A17}" srcOrd="2" destOrd="0" presId="urn:microsoft.com/office/officeart/2005/8/layout/hierarchy1"/>
    <dgm:cxn modelId="{6A4AD4E5-DD1A-4354-A76E-C623166C7DE6}" type="presParOf" srcId="{578E5C87-041D-4166-8826-4530A0A2ACB9}" destId="{C1E5F0F5-CDC0-4AD1-8E17-65F89EF83E44}" srcOrd="3" destOrd="0" presId="urn:microsoft.com/office/officeart/2005/8/layout/hierarchy1"/>
    <dgm:cxn modelId="{1F32A4BC-1779-4CD7-AC13-4D95441783F7}" type="presParOf" srcId="{C1E5F0F5-CDC0-4AD1-8E17-65F89EF83E44}" destId="{E074B960-DD02-4F29-922B-255165E40C4B}" srcOrd="0" destOrd="0" presId="urn:microsoft.com/office/officeart/2005/8/layout/hierarchy1"/>
    <dgm:cxn modelId="{2F29FB14-8438-4E9C-AD51-9471AA4B908E}" type="presParOf" srcId="{E074B960-DD02-4F29-922B-255165E40C4B}" destId="{FCD75EE1-3A85-47FD-A269-DF37C1182162}" srcOrd="0" destOrd="0" presId="urn:microsoft.com/office/officeart/2005/8/layout/hierarchy1"/>
    <dgm:cxn modelId="{6327AE7E-1C8A-4725-842D-B997B8EB6D84}" type="presParOf" srcId="{E074B960-DD02-4F29-922B-255165E40C4B}" destId="{A88A6A63-DC2A-4D79-A10C-3EF724659432}" srcOrd="1" destOrd="0" presId="urn:microsoft.com/office/officeart/2005/8/layout/hierarchy1"/>
    <dgm:cxn modelId="{54B6859E-8801-4899-ADEF-EA310AF7D4C3}" type="presParOf" srcId="{C1E5F0F5-CDC0-4AD1-8E17-65F89EF83E44}" destId="{CDCAF393-528F-47ED-8E66-528AEB849F0C}" srcOrd="1" destOrd="0" presId="urn:microsoft.com/office/officeart/2005/8/layout/hierarchy1"/>
    <dgm:cxn modelId="{2B7E2B38-5AB8-4D17-B6F1-47C8FAEBDFFE}" type="presParOf" srcId="{CDCAF393-528F-47ED-8E66-528AEB849F0C}" destId="{B2B6007E-78FA-4C21-97F5-487B0B668992}" srcOrd="0" destOrd="0" presId="urn:microsoft.com/office/officeart/2005/8/layout/hierarchy1"/>
    <dgm:cxn modelId="{5AB32543-9AE7-430A-B717-8D7901493F5E}" type="presParOf" srcId="{CDCAF393-528F-47ED-8E66-528AEB849F0C}" destId="{94FA77FB-13A8-4E8E-AA19-A85EBE921516}" srcOrd="1" destOrd="0" presId="urn:microsoft.com/office/officeart/2005/8/layout/hierarchy1"/>
    <dgm:cxn modelId="{A3833ADB-F049-4186-881C-8D79D86B56F9}" type="presParOf" srcId="{94FA77FB-13A8-4E8E-AA19-A85EBE921516}" destId="{9A76DD76-0A89-42E4-A50A-FA31A2C28814}" srcOrd="0" destOrd="0" presId="urn:microsoft.com/office/officeart/2005/8/layout/hierarchy1"/>
    <dgm:cxn modelId="{CA4E1130-5362-475D-ACB2-9CCF9EF63CA0}" type="presParOf" srcId="{9A76DD76-0A89-42E4-A50A-FA31A2C28814}" destId="{895F7F9A-45B2-4808-90F1-F10BE69A5D6D}" srcOrd="0" destOrd="0" presId="urn:microsoft.com/office/officeart/2005/8/layout/hierarchy1"/>
    <dgm:cxn modelId="{66A80C36-74C0-4953-BF15-EE95E7157D2D}" type="presParOf" srcId="{9A76DD76-0A89-42E4-A50A-FA31A2C28814}" destId="{150A484D-9EE8-444D-8585-4063CB3441FF}" srcOrd="1" destOrd="0" presId="urn:microsoft.com/office/officeart/2005/8/layout/hierarchy1"/>
    <dgm:cxn modelId="{4FF4C095-31E7-4103-9425-2979DCD19BC6}" type="presParOf" srcId="{94FA77FB-13A8-4E8E-AA19-A85EBE921516}" destId="{F6116C21-A7EF-4FED-8D9C-75FF6ED2EF5D}" srcOrd="1" destOrd="0" presId="urn:microsoft.com/office/officeart/2005/8/layout/hierarchy1"/>
    <dgm:cxn modelId="{9B9A57CE-5A46-4240-9C6F-FA88C94737A1}" type="presParOf" srcId="{CDCAF393-528F-47ED-8E66-528AEB849F0C}" destId="{CFAB27B7-84F5-4845-AA54-DABD3C870807}" srcOrd="2" destOrd="0" presId="urn:microsoft.com/office/officeart/2005/8/layout/hierarchy1"/>
    <dgm:cxn modelId="{2A141819-AD77-40AE-BFCF-E885CB59F490}" type="presParOf" srcId="{CDCAF393-528F-47ED-8E66-528AEB849F0C}" destId="{9A761429-6113-41D5-A548-DD40FBFAC3E6}" srcOrd="3" destOrd="0" presId="urn:microsoft.com/office/officeart/2005/8/layout/hierarchy1"/>
    <dgm:cxn modelId="{E29A1B52-7B89-4542-B83D-E6787DBD77B0}" type="presParOf" srcId="{9A761429-6113-41D5-A548-DD40FBFAC3E6}" destId="{4882EEE4-BFEF-4B52-A6A5-02913E260262}" srcOrd="0" destOrd="0" presId="urn:microsoft.com/office/officeart/2005/8/layout/hierarchy1"/>
    <dgm:cxn modelId="{ECC63EE3-DDCC-4C78-B744-26285D0A33F3}" type="presParOf" srcId="{4882EEE4-BFEF-4B52-A6A5-02913E260262}" destId="{6DEED2DA-F331-4BFE-A756-FCCC5D59E76F}" srcOrd="0" destOrd="0" presId="urn:microsoft.com/office/officeart/2005/8/layout/hierarchy1"/>
    <dgm:cxn modelId="{B7AC6C2B-13FC-478A-A74E-B0C1BB9D2647}" type="presParOf" srcId="{4882EEE4-BFEF-4B52-A6A5-02913E260262}" destId="{B0189DB1-8942-4532-BBEC-51BF7959470E}" srcOrd="1" destOrd="0" presId="urn:microsoft.com/office/officeart/2005/8/layout/hierarchy1"/>
    <dgm:cxn modelId="{0F3B3EB7-1EBA-4FE9-BA47-A1C73EE4F537}" type="presParOf" srcId="{9A761429-6113-41D5-A548-DD40FBFAC3E6}" destId="{7C49C277-0D92-485F-AD9F-A526BCF375F0}" srcOrd="1" destOrd="0" presId="urn:microsoft.com/office/officeart/2005/8/layout/hierarchy1"/>
    <dgm:cxn modelId="{EB185B5E-F5BC-4738-9ADD-5259262CA396}" type="presParOf" srcId="{578E5C87-041D-4166-8826-4530A0A2ACB9}" destId="{5EE0EEB5-498B-43F9-B5A0-308F54A50BCA}" srcOrd="4" destOrd="0" presId="urn:microsoft.com/office/officeart/2005/8/layout/hierarchy1"/>
    <dgm:cxn modelId="{4A928A90-FDB9-4362-998D-2A732840E92A}" type="presParOf" srcId="{578E5C87-041D-4166-8826-4530A0A2ACB9}" destId="{3AB235F9-ECE1-43ED-BDC9-DE6622A3861B}" srcOrd="5" destOrd="0" presId="urn:microsoft.com/office/officeart/2005/8/layout/hierarchy1"/>
    <dgm:cxn modelId="{8CEFDBC7-BB40-4D17-8B38-D32D9F6C65EC}" type="presParOf" srcId="{3AB235F9-ECE1-43ED-BDC9-DE6622A3861B}" destId="{AD8AD8B8-0805-4A65-BCB0-4343CACC9E8B}" srcOrd="0" destOrd="0" presId="urn:microsoft.com/office/officeart/2005/8/layout/hierarchy1"/>
    <dgm:cxn modelId="{2CA93F91-CD7C-4858-BE10-5047AACB5284}" type="presParOf" srcId="{AD8AD8B8-0805-4A65-BCB0-4343CACC9E8B}" destId="{55589D6C-C084-420B-AA20-CC0739682D0E}" srcOrd="0" destOrd="0" presId="urn:microsoft.com/office/officeart/2005/8/layout/hierarchy1"/>
    <dgm:cxn modelId="{966C6170-AD2E-476D-BCCF-F571B3B5FA96}" type="presParOf" srcId="{AD8AD8B8-0805-4A65-BCB0-4343CACC9E8B}" destId="{BA0E6638-3406-41A5-92A8-10591CFDBF22}" srcOrd="1" destOrd="0" presId="urn:microsoft.com/office/officeart/2005/8/layout/hierarchy1"/>
    <dgm:cxn modelId="{C61CF79F-8BE4-4275-95D9-DAF471F51D43}" type="presParOf" srcId="{3AB235F9-ECE1-43ED-BDC9-DE6622A3861B}" destId="{4B71FBFB-A7F8-42D4-B73F-C4318838EAD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5C6F09C-F84E-4228-9694-9B827EF8897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549B6DB-932A-481E-AD63-414BA0F3BB47}">
      <dgm:prSet phldrT="[Text]"/>
      <dgm:spPr/>
      <dgm:t>
        <a:bodyPr/>
        <a:lstStyle/>
        <a:p>
          <a:r>
            <a:rPr lang="en-US" dirty="0" smtClean="0"/>
            <a:t>Benchmarking Result</a:t>
          </a:r>
          <a:endParaRPr lang="en-US" dirty="0"/>
        </a:p>
      </dgm:t>
    </dgm:pt>
    <dgm:pt modelId="{3CF45F6E-F4BF-4359-BFA3-0BF87C3FE332}" type="parTrans" cxnId="{6C7F0440-4274-4505-994F-EEF53C69E97A}">
      <dgm:prSet/>
      <dgm:spPr/>
      <dgm:t>
        <a:bodyPr/>
        <a:lstStyle/>
        <a:p>
          <a:endParaRPr lang="en-US"/>
        </a:p>
      </dgm:t>
    </dgm:pt>
    <dgm:pt modelId="{6F09B568-00F2-4B60-B29F-B254A0A13678}" type="sibTrans" cxnId="{6C7F0440-4274-4505-994F-EEF53C69E97A}">
      <dgm:prSet/>
      <dgm:spPr/>
      <dgm:t>
        <a:bodyPr/>
        <a:lstStyle/>
        <a:p>
          <a:endParaRPr lang="en-US"/>
        </a:p>
      </dgm:t>
    </dgm:pt>
    <dgm:pt modelId="{A77B4D02-1F03-440C-A2E4-FC0694DB3929}">
      <dgm:prSet phldrT="[Text]"/>
      <dgm:spPr/>
      <dgm:t>
        <a:bodyPr/>
        <a:lstStyle/>
        <a:p>
          <a:r>
            <a:rPr lang="en-US" dirty="0" smtClean="0"/>
            <a:t>Actual Cost Calculation</a:t>
          </a:r>
          <a:endParaRPr lang="en-US" dirty="0"/>
        </a:p>
      </dgm:t>
    </dgm:pt>
    <dgm:pt modelId="{C2E45101-2F8C-4CFC-8A98-277FBF197509}" type="parTrans" cxnId="{4B278839-5FC1-4AB5-B5BA-1F6A9A29A231}">
      <dgm:prSet/>
      <dgm:spPr/>
      <dgm:t>
        <a:bodyPr/>
        <a:lstStyle/>
        <a:p>
          <a:endParaRPr lang="en-US"/>
        </a:p>
      </dgm:t>
    </dgm:pt>
    <dgm:pt modelId="{436AF424-E354-4E9A-9F9E-5D83DC15DFA6}" type="sibTrans" cxnId="{4B278839-5FC1-4AB5-B5BA-1F6A9A29A231}">
      <dgm:prSet/>
      <dgm:spPr/>
      <dgm:t>
        <a:bodyPr/>
        <a:lstStyle/>
        <a:p>
          <a:endParaRPr lang="en-US"/>
        </a:p>
      </dgm:t>
    </dgm:pt>
    <dgm:pt modelId="{3798773C-2106-4956-97F4-C4AE04770CE9}">
      <dgm:prSet phldrT="[Text]"/>
      <dgm:spPr/>
      <dgm:t>
        <a:bodyPr/>
        <a:lstStyle/>
        <a:p>
          <a:r>
            <a:rPr lang="en-US" dirty="0" smtClean="0"/>
            <a:t>OM&amp;A Expense</a:t>
          </a:r>
          <a:endParaRPr lang="en-US" dirty="0"/>
        </a:p>
      </dgm:t>
    </dgm:pt>
    <dgm:pt modelId="{8FD1F1B5-A5EC-420A-9361-A9132AB5A154}" type="parTrans" cxnId="{E8D97C00-08AC-4715-AF20-F0FF2AEFBE1A}">
      <dgm:prSet/>
      <dgm:spPr/>
      <dgm:t>
        <a:bodyPr/>
        <a:lstStyle/>
        <a:p>
          <a:endParaRPr lang="en-US"/>
        </a:p>
      </dgm:t>
    </dgm:pt>
    <dgm:pt modelId="{38684EB9-6398-419E-91A8-6F08E776F9BE}" type="sibTrans" cxnId="{E8D97C00-08AC-4715-AF20-F0FF2AEFBE1A}">
      <dgm:prSet/>
      <dgm:spPr/>
      <dgm:t>
        <a:bodyPr/>
        <a:lstStyle/>
        <a:p>
          <a:endParaRPr lang="en-US"/>
        </a:p>
      </dgm:t>
    </dgm:pt>
    <dgm:pt modelId="{86F5A855-2EC7-4661-A78E-1387A04FDFE4}">
      <dgm:prSet phldrT="[Text]"/>
      <dgm:spPr/>
      <dgm:t>
        <a:bodyPr/>
        <a:lstStyle/>
        <a:p>
          <a:r>
            <a:rPr lang="en-US" dirty="0" smtClean="0"/>
            <a:t>Capital Cost</a:t>
          </a:r>
          <a:endParaRPr lang="en-US" dirty="0"/>
        </a:p>
      </dgm:t>
    </dgm:pt>
    <dgm:pt modelId="{7F06694C-0D44-48B4-890F-B140BC28C9CE}" type="parTrans" cxnId="{A8960B8A-1292-4047-A8A7-021773097DE3}">
      <dgm:prSet/>
      <dgm:spPr/>
      <dgm:t>
        <a:bodyPr/>
        <a:lstStyle/>
        <a:p>
          <a:endParaRPr lang="en-US"/>
        </a:p>
      </dgm:t>
    </dgm:pt>
    <dgm:pt modelId="{3B1B10A9-C47E-4726-A5C5-8757E64D3F79}" type="sibTrans" cxnId="{A8960B8A-1292-4047-A8A7-021773097DE3}">
      <dgm:prSet/>
      <dgm:spPr/>
      <dgm:t>
        <a:bodyPr/>
        <a:lstStyle/>
        <a:p>
          <a:endParaRPr lang="en-US"/>
        </a:p>
      </dgm:t>
    </dgm:pt>
    <dgm:pt modelId="{204C1DE0-BA6F-406A-8EBA-97B281993D74}">
      <dgm:prSet phldrT="[Text]"/>
      <dgm:spPr/>
      <dgm:t>
        <a:bodyPr/>
        <a:lstStyle/>
        <a:p>
          <a:r>
            <a:rPr lang="en-US" dirty="0" smtClean="0"/>
            <a:t>Predicted Cost Calculation</a:t>
          </a:r>
          <a:endParaRPr lang="en-US" dirty="0"/>
        </a:p>
      </dgm:t>
    </dgm:pt>
    <dgm:pt modelId="{ADE238B5-A437-4A0A-A337-46594F418A76}" type="parTrans" cxnId="{2A867A7E-B669-4013-9930-E031BC4B1012}">
      <dgm:prSet/>
      <dgm:spPr/>
      <dgm:t>
        <a:bodyPr/>
        <a:lstStyle/>
        <a:p>
          <a:endParaRPr lang="en-US"/>
        </a:p>
      </dgm:t>
    </dgm:pt>
    <dgm:pt modelId="{66B24C22-F81D-4106-A60B-76073ECEFFAF}" type="sibTrans" cxnId="{2A867A7E-B669-4013-9930-E031BC4B1012}">
      <dgm:prSet/>
      <dgm:spPr/>
      <dgm:t>
        <a:bodyPr/>
        <a:lstStyle/>
        <a:p>
          <a:endParaRPr lang="en-US"/>
        </a:p>
      </dgm:t>
    </dgm:pt>
    <dgm:pt modelId="{95241EBC-48EB-49F3-8F59-76483DA69490}">
      <dgm:prSet phldrT="[Text]"/>
      <dgm:spPr/>
      <dgm:t>
        <a:bodyPr/>
        <a:lstStyle/>
        <a:p>
          <a:r>
            <a:rPr lang="en-US" dirty="0" smtClean="0"/>
            <a:t>Econometric Model Parameters</a:t>
          </a:r>
          <a:endParaRPr lang="en-US" dirty="0"/>
        </a:p>
      </dgm:t>
    </dgm:pt>
    <dgm:pt modelId="{213A35E9-22AD-4E1D-8A74-1976656C46D8}" type="parTrans" cxnId="{79158CBB-9109-4A4D-83B2-B9BA51ABE5ED}">
      <dgm:prSet/>
      <dgm:spPr/>
      <dgm:t>
        <a:bodyPr/>
        <a:lstStyle/>
        <a:p>
          <a:endParaRPr lang="en-US"/>
        </a:p>
      </dgm:t>
    </dgm:pt>
    <dgm:pt modelId="{B1CA0B96-E291-4C81-AC44-130020A0AC94}" type="sibTrans" cxnId="{79158CBB-9109-4A4D-83B2-B9BA51ABE5ED}">
      <dgm:prSet/>
      <dgm:spPr/>
      <dgm:t>
        <a:bodyPr/>
        <a:lstStyle/>
        <a:p>
          <a:endParaRPr lang="en-US"/>
        </a:p>
      </dgm:t>
    </dgm:pt>
    <dgm:pt modelId="{32CEEFBA-3114-4CDE-A81E-54C1939FC773}">
      <dgm:prSet/>
      <dgm:spPr/>
      <dgm:t>
        <a:bodyPr/>
        <a:lstStyle/>
        <a:p>
          <a:r>
            <a:rPr lang="en-US" dirty="0" smtClean="0"/>
            <a:t>Stretch Factor</a:t>
          </a:r>
          <a:endParaRPr lang="en-US" dirty="0"/>
        </a:p>
      </dgm:t>
    </dgm:pt>
    <dgm:pt modelId="{07DF9CAE-5CD9-48FA-BAE6-248F47405E8A}" type="parTrans" cxnId="{EC84D1F9-DE71-466A-9D67-9D7FB914D015}">
      <dgm:prSet/>
      <dgm:spPr/>
      <dgm:t>
        <a:bodyPr/>
        <a:lstStyle/>
        <a:p>
          <a:endParaRPr lang="en-US"/>
        </a:p>
      </dgm:t>
    </dgm:pt>
    <dgm:pt modelId="{480FBB2A-0E1C-4313-B96C-DC110940A0A7}" type="sibTrans" cxnId="{EC84D1F9-DE71-466A-9D67-9D7FB914D015}">
      <dgm:prSet/>
      <dgm:spPr/>
      <dgm:t>
        <a:bodyPr/>
        <a:lstStyle/>
        <a:p>
          <a:endParaRPr lang="en-US"/>
        </a:p>
      </dgm:t>
    </dgm:pt>
    <dgm:pt modelId="{14152BF2-8593-4753-9012-47DF874D9663}">
      <dgm:prSet/>
      <dgm:spPr/>
      <dgm:t>
        <a:bodyPr/>
        <a:lstStyle/>
        <a:p>
          <a:r>
            <a:rPr lang="en-US" dirty="0" smtClean="0"/>
            <a:t>Input Prices and Business Conditions</a:t>
          </a:r>
          <a:endParaRPr lang="en-US" dirty="0"/>
        </a:p>
      </dgm:t>
    </dgm:pt>
    <dgm:pt modelId="{7BC8D3C2-A2E0-43C1-BAD0-1BAA18B81F75}" type="parTrans" cxnId="{AA5DA257-19AC-4AF0-A224-FBB56CA138EB}">
      <dgm:prSet/>
      <dgm:spPr/>
      <dgm:t>
        <a:bodyPr/>
        <a:lstStyle/>
        <a:p>
          <a:endParaRPr lang="en-US"/>
        </a:p>
      </dgm:t>
    </dgm:pt>
    <dgm:pt modelId="{AC280C4A-208D-4BCC-AED6-8A8B3888FE31}" type="sibTrans" cxnId="{AA5DA257-19AC-4AF0-A224-FBB56CA138EB}">
      <dgm:prSet/>
      <dgm:spPr/>
      <dgm:t>
        <a:bodyPr/>
        <a:lstStyle/>
        <a:p>
          <a:endParaRPr lang="en-US"/>
        </a:p>
      </dgm:t>
    </dgm:pt>
    <dgm:pt modelId="{F39B81A2-6B9D-4067-80DF-71C7A6C87735}" type="pres">
      <dgm:prSet presAssocID="{B5C6F09C-F84E-4228-9694-9B827EF8897D}" presName="hierChild1" presStyleCnt="0">
        <dgm:presLayoutVars>
          <dgm:chPref val="1"/>
          <dgm:dir/>
          <dgm:animOne val="branch"/>
          <dgm:animLvl val="lvl"/>
          <dgm:resizeHandles/>
        </dgm:presLayoutVars>
      </dgm:prSet>
      <dgm:spPr/>
      <dgm:t>
        <a:bodyPr/>
        <a:lstStyle/>
        <a:p>
          <a:endParaRPr lang="en-US"/>
        </a:p>
      </dgm:t>
    </dgm:pt>
    <dgm:pt modelId="{38D3FCC7-5EA7-405D-B72A-DE6DB980C1AA}" type="pres">
      <dgm:prSet presAssocID="{8549B6DB-932A-481E-AD63-414BA0F3BB47}" presName="hierRoot1" presStyleCnt="0"/>
      <dgm:spPr/>
    </dgm:pt>
    <dgm:pt modelId="{7D808C88-DAC3-48DA-973C-79D9782CF756}" type="pres">
      <dgm:prSet presAssocID="{8549B6DB-932A-481E-AD63-414BA0F3BB47}" presName="composite" presStyleCnt="0"/>
      <dgm:spPr/>
    </dgm:pt>
    <dgm:pt modelId="{2471A0A0-21BB-4F1D-A589-90CABFD5DEC3}" type="pres">
      <dgm:prSet presAssocID="{8549B6DB-932A-481E-AD63-414BA0F3BB47}" presName="background" presStyleLbl="node0" presStyleIdx="0" presStyleCnt="1"/>
      <dgm:spPr/>
    </dgm:pt>
    <dgm:pt modelId="{173E6BA2-B1BD-411C-9EC4-F3CDBC8B8E60}" type="pres">
      <dgm:prSet presAssocID="{8549B6DB-932A-481E-AD63-414BA0F3BB47}" presName="text" presStyleLbl="fgAcc0" presStyleIdx="0" presStyleCnt="1" custLinFactNeighborX="-39899" custLinFactNeighborY="34514">
        <dgm:presLayoutVars>
          <dgm:chPref val="3"/>
        </dgm:presLayoutVars>
      </dgm:prSet>
      <dgm:spPr>
        <a:prstGeom prst="flowChartProcess">
          <a:avLst/>
        </a:prstGeom>
      </dgm:spPr>
      <dgm:t>
        <a:bodyPr/>
        <a:lstStyle/>
        <a:p>
          <a:endParaRPr lang="en-US"/>
        </a:p>
      </dgm:t>
    </dgm:pt>
    <dgm:pt modelId="{578E5C87-041D-4166-8826-4530A0A2ACB9}" type="pres">
      <dgm:prSet presAssocID="{8549B6DB-932A-481E-AD63-414BA0F3BB47}" presName="hierChild2" presStyleCnt="0"/>
      <dgm:spPr/>
    </dgm:pt>
    <dgm:pt modelId="{8EDDD1DA-5859-4413-834C-2405377FC73F}" type="pres">
      <dgm:prSet presAssocID="{C2E45101-2F8C-4CFC-8A98-277FBF197509}" presName="Name10" presStyleLbl="parChTrans1D2" presStyleIdx="0" presStyleCnt="3"/>
      <dgm:spPr/>
      <dgm:t>
        <a:bodyPr/>
        <a:lstStyle/>
        <a:p>
          <a:endParaRPr lang="en-US"/>
        </a:p>
      </dgm:t>
    </dgm:pt>
    <dgm:pt modelId="{805B6C9A-8A49-453E-8FCA-0DB126F5AFDA}" type="pres">
      <dgm:prSet presAssocID="{A77B4D02-1F03-440C-A2E4-FC0694DB3929}" presName="hierRoot2" presStyleCnt="0"/>
      <dgm:spPr/>
    </dgm:pt>
    <dgm:pt modelId="{BA27E6DD-7572-4FFA-B6F0-765FCD888CC2}" type="pres">
      <dgm:prSet presAssocID="{A77B4D02-1F03-440C-A2E4-FC0694DB3929}" presName="composite2" presStyleCnt="0"/>
      <dgm:spPr/>
    </dgm:pt>
    <dgm:pt modelId="{0D685CDF-9B53-45FC-8A8A-686BD745993E}" type="pres">
      <dgm:prSet presAssocID="{A77B4D02-1F03-440C-A2E4-FC0694DB3929}" presName="background2" presStyleLbl="node2" presStyleIdx="0" presStyleCnt="3"/>
      <dgm:spPr/>
    </dgm:pt>
    <dgm:pt modelId="{8AB7C573-9F98-4E71-A6C6-988C2B3502D0}" type="pres">
      <dgm:prSet presAssocID="{A77B4D02-1F03-440C-A2E4-FC0694DB3929}" presName="text2" presStyleLbl="fgAcc2" presStyleIdx="0" presStyleCnt="3" custLinFactNeighborX="-61254" custLinFactNeighborY="-17700">
        <dgm:presLayoutVars>
          <dgm:chPref val="3"/>
        </dgm:presLayoutVars>
      </dgm:prSet>
      <dgm:spPr/>
      <dgm:t>
        <a:bodyPr/>
        <a:lstStyle/>
        <a:p>
          <a:endParaRPr lang="en-US"/>
        </a:p>
      </dgm:t>
    </dgm:pt>
    <dgm:pt modelId="{458C16B6-D150-4650-A3D6-76E0E5D4020F}" type="pres">
      <dgm:prSet presAssocID="{A77B4D02-1F03-440C-A2E4-FC0694DB3929}" presName="hierChild3" presStyleCnt="0"/>
      <dgm:spPr/>
    </dgm:pt>
    <dgm:pt modelId="{075980C4-3656-4CC8-8DD8-BBBFCBFA7DB8}" type="pres">
      <dgm:prSet presAssocID="{8FD1F1B5-A5EC-420A-9361-A9132AB5A154}" presName="Name17" presStyleLbl="parChTrans1D3" presStyleIdx="0" presStyleCnt="4"/>
      <dgm:spPr/>
      <dgm:t>
        <a:bodyPr/>
        <a:lstStyle/>
        <a:p>
          <a:endParaRPr lang="en-US"/>
        </a:p>
      </dgm:t>
    </dgm:pt>
    <dgm:pt modelId="{60129B29-C717-498A-8E5C-1277D9E470E9}" type="pres">
      <dgm:prSet presAssocID="{3798773C-2106-4956-97F4-C4AE04770CE9}" presName="hierRoot3" presStyleCnt="0"/>
      <dgm:spPr/>
    </dgm:pt>
    <dgm:pt modelId="{18133A80-3B8C-4B4E-8C38-8048E5DF6B01}" type="pres">
      <dgm:prSet presAssocID="{3798773C-2106-4956-97F4-C4AE04770CE9}" presName="composite3" presStyleCnt="0"/>
      <dgm:spPr/>
    </dgm:pt>
    <dgm:pt modelId="{8354BEB2-3110-4E59-BFCE-A532E5A97E1E}" type="pres">
      <dgm:prSet presAssocID="{3798773C-2106-4956-97F4-C4AE04770CE9}" presName="background3" presStyleLbl="node3" presStyleIdx="0" presStyleCnt="4"/>
      <dgm:spPr/>
    </dgm:pt>
    <dgm:pt modelId="{ACDB6AA3-7843-49DB-81B8-D7272028A3DF}" type="pres">
      <dgm:prSet presAssocID="{3798773C-2106-4956-97F4-C4AE04770CE9}" presName="text3" presStyleLbl="fgAcc3" presStyleIdx="0" presStyleCnt="4" custLinFactY="-101819" custLinFactNeighborX="-61984" custLinFactNeighborY="-200000">
        <dgm:presLayoutVars>
          <dgm:chPref val="3"/>
        </dgm:presLayoutVars>
      </dgm:prSet>
      <dgm:spPr/>
      <dgm:t>
        <a:bodyPr/>
        <a:lstStyle/>
        <a:p>
          <a:endParaRPr lang="en-US"/>
        </a:p>
      </dgm:t>
    </dgm:pt>
    <dgm:pt modelId="{7B302645-A41B-4C9E-8A1B-1311B01B2AFA}" type="pres">
      <dgm:prSet presAssocID="{3798773C-2106-4956-97F4-C4AE04770CE9}" presName="hierChild4" presStyleCnt="0"/>
      <dgm:spPr/>
    </dgm:pt>
    <dgm:pt modelId="{7929BD83-70AA-4DC8-AE9C-5DEA26ACDAE8}" type="pres">
      <dgm:prSet presAssocID="{7F06694C-0D44-48B4-890F-B140BC28C9CE}" presName="Name17" presStyleLbl="parChTrans1D3" presStyleIdx="1" presStyleCnt="4"/>
      <dgm:spPr/>
      <dgm:t>
        <a:bodyPr/>
        <a:lstStyle/>
        <a:p>
          <a:endParaRPr lang="en-US"/>
        </a:p>
      </dgm:t>
    </dgm:pt>
    <dgm:pt modelId="{AD2A761C-EE8F-4697-9D45-1BBD2E991B0B}" type="pres">
      <dgm:prSet presAssocID="{86F5A855-2EC7-4661-A78E-1387A04FDFE4}" presName="hierRoot3" presStyleCnt="0"/>
      <dgm:spPr/>
    </dgm:pt>
    <dgm:pt modelId="{39B5CC74-5D89-4B1B-B1E9-895FA8BF3366}" type="pres">
      <dgm:prSet presAssocID="{86F5A855-2EC7-4661-A78E-1387A04FDFE4}" presName="composite3" presStyleCnt="0"/>
      <dgm:spPr/>
    </dgm:pt>
    <dgm:pt modelId="{FA34F662-E25E-4236-A49C-78FA450086B6}" type="pres">
      <dgm:prSet presAssocID="{86F5A855-2EC7-4661-A78E-1387A04FDFE4}" presName="background3" presStyleLbl="node3" presStyleIdx="1" presStyleCnt="4"/>
      <dgm:spPr/>
    </dgm:pt>
    <dgm:pt modelId="{A6D22B3F-5378-4F56-A5F3-444378B03C67}" type="pres">
      <dgm:prSet presAssocID="{86F5A855-2EC7-4661-A78E-1387A04FDFE4}" presName="text3" presStyleLbl="fgAcc3" presStyleIdx="1" presStyleCnt="4" custLinFactX="-82148" custLinFactNeighborX="-100000" custLinFactNeighborY="4987">
        <dgm:presLayoutVars>
          <dgm:chPref val="3"/>
        </dgm:presLayoutVars>
      </dgm:prSet>
      <dgm:spPr/>
      <dgm:t>
        <a:bodyPr/>
        <a:lstStyle/>
        <a:p>
          <a:endParaRPr lang="en-US"/>
        </a:p>
      </dgm:t>
    </dgm:pt>
    <dgm:pt modelId="{2BB76289-2026-4D64-99FA-9FACFE64780B}" type="pres">
      <dgm:prSet presAssocID="{86F5A855-2EC7-4661-A78E-1387A04FDFE4}" presName="hierChild4" presStyleCnt="0"/>
      <dgm:spPr/>
    </dgm:pt>
    <dgm:pt modelId="{E99B1D29-A23B-41C9-96AB-765960791A17}" type="pres">
      <dgm:prSet presAssocID="{ADE238B5-A437-4A0A-A337-46594F418A76}" presName="Name10" presStyleLbl="parChTrans1D2" presStyleIdx="1" presStyleCnt="3"/>
      <dgm:spPr/>
      <dgm:t>
        <a:bodyPr/>
        <a:lstStyle/>
        <a:p>
          <a:endParaRPr lang="en-US"/>
        </a:p>
      </dgm:t>
    </dgm:pt>
    <dgm:pt modelId="{C1E5F0F5-CDC0-4AD1-8E17-65F89EF83E44}" type="pres">
      <dgm:prSet presAssocID="{204C1DE0-BA6F-406A-8EBA-97B281993D74}" presName="hierRoot2" presStyleCnt="0"/>
      <dgm:spPr/>
    </dgm:pt>
    <dgm:pt modelId="{E074B960-DD02-4F29-922B-255165E40C4B}" type="pres">
      <dgm:prSet presAssocID="{204C1DE0-BA6F-406A-8EBA-97B281993D74}" presName="composite2" presStyleCnt="0"/>
      <dgm:spPr/>
    </dgm:pt>
    <dgm:pt modelId="{FCD75EE1-3A85-47FD-A269-DF37C1182162}" type="pres">
      <dgm:prSet presAssocID="{204C1DE0-BA6F-406A-8EBA-97B281993D74}" presName="background2" presStyleLbl="node2" presStyleIdx="1" presStyleCnt="3"/>
      <dgm:spPr/>
    </dgm:pt>
    <dgm:pt modelId="{A88A6A63-DC2A-4D79-A10C-3EF724659432}" type="pres">
      <dgm:prSet presAssocID="{204C1DE0-BA6F-406A-8EBA-97B281993D74}" presName="text2" presStyleLbl="fgAcc2" presStyleIdx="1" presStyleCnt="3" custLinFactNeighborX="75866" custLinFactNeighborY="-2655">
        <dgm:presLayoutVars>
          <dgm:chPref val="3"/>
        </dgm:presLayoutVars>
      </dgm:prSet>
      <dgm:spPr/>
      <dgm:t>
        <a:bodyPr/>
        <a:lstStyle/>
        <a:p>
          <a:endParaRPr lang="en-US"/>
        </a:p>
      </dgm:t>
    </dgm:pt>
    <dgm:pt modelId="{CDCAF393-528F-47ED-8E66-528AEB849F0C}" type="pres">
      <dgm:prSet presAssocID="{204C1DE0-BA6F-406A-8EBA-97B281993D74}" presName="hierChild3" presStyleCnt="0"/>
      <dgm:spPr/>
    </dgm:pt>
    <dgm:pt modelId="{B2B6007E-78FA-4C21-97F5-487B0B668992}" type="pres">
      <dgm:prSet presAssocID="{213A35E9-22AD-4E1D-8A74-1976656C46D8}" presName="Name17" presStyleLbl="parChTrans1D3" presStyleIdx="2" presStyleCnt="4"/>
      <dgm:spPr/>
      <dgm:t>
        <a:bodyPr/>
        <a:lstStyle/>
        <a:p>
          <a:endParaRPr lang="en-US"/>
        </a:p>
      </dgm:t>
    </dgm:pt>
    <dgm:pt modelId="{94FA77FB-13A8-4E8E-AA19-A85EBE921516}" type="pres">
      <dgm:prSet presAssocID="{95241EBC-48EB-49F3-8F59-76483DA69490}" presName="hierRoot3" presStyleCnt="0"/>
      <dgm:spPr/>
    </dgm:pt>
    <dgm:pt modelId="{9A76DD76-0A89-42E4-A50A-FA31A2C28814}" type="pres">
      <dgm:prSet presAssocID="{95241EBC-48EB-49F3-8F59-76483DA69490}" presName="composite3" presStyleCnt="0"/>
      <dgm:spPr/>
    </dgm:pt>
    <dgm:pt modelId="{895F7F9A-45B2-4808-90F1-F10BE69A5D6D}" type="pres">
      <dgm:prSet presAssocID="{95241EBC-48EB-49F3-8F59-76483DA69490}" presName="background3" presStyleLbl="node3" presStyleIdx="2" presStyleCnt="4"/>
      <dgm:spPr/>
    </dgm:pt>
    <dgm:pt modelId="{150A484D-9EE8-444D-8585-4063CB3441FF}" type="pres">
      <dgm:prSet presAssocID="{95241EBC-48EB-49F3-8F59-76483DA69490}" presName="text3" presStyleLbl="fgAcc3" presStyleIdx="2" presStyleCnt="4" custLinFactX="100000" custLinFactY="-102958" custLinFactNeighborX="140459" custLinFactNeighborY="-200000">
        <dgm:presLayoutVars>
          <dgm:chPref val="3"/>
        </dgm:presLayoutVars>
      </dgm:prSet>
      <dgm:spPr/>
      <dgm:t>
        <a:bodyPr/>
        <a:lstStyle/>
        <a:p>
          <a:endParaRPr lang="en-US"/>
        </a:p>
      </dgm:t>
    </dgm:pt>
    <dgm:pt modelId="{F6116C21-A7EF-4FED-8D9C-75FF6ED2EF5D}" type="pres">
      <dgm:prSet presAssocID="{95241EBC-48EB-49F3-8F59-76483DA69490}" presName="hierChild4" presStyleCnt="0"/>
      <dgm:spPr/>
    </dgm:pt>
    <dgm:pt modelId="{CFAB27B7-84F5-4845-AA54-DABD3C870807}" type="pres">
      <dgm:prSet presAssocID="{7BC8D3C2-A2E0-43C1-BAD0-1BAA18B81F75}" presName="Name17" presStyleLbl="parChTrans1D3" presStyleIdx="3" presStyleCnt="4"/>
      <dgm:spPr/>
      <dgm:t>
        <a:bodyPr/>
        <a:lstStyle/>
        <a:p>
          <a:endParaRPr lang="en-US"/>
        </a:p>
      </dgm:t>
    </dgm:pt>
    <dgm:pt modelId="{9A761429-6113-41D5-A548-DD40FBFAC3E6}" type="pres">
      <dgm:prSet presAssocID="{14152BF2-8593-4753-9012-47DF874D9663}" presName="hierRoot3" presStyleCnt="0"/>
      <dgm:spPr/>
    </dgm:pt>
    <dgm:pt modelId="{4882EEE4-BFEF-4B52-A6A5-02913E260262}" type="pres">
      <dgm:prSet presAssocID="{14152BF2-8593-4753-9012-47DF874D9663}" presName="composite3" presStyleCnt="0"/>
      <dgm:spPr/>
    </dgm:pt>
    <dgm:pt modelId="{6DEED2DA-F331-4BFE-A756-FCCC5D59E76F}" type="pres">
      <dgm:prSet presAssocID="{14152BF2-8593-4753-9012-47DF874D9663}" presName="background3" presStyleLbl="node3" presStyleIdx="3" presStyleCnt="4"/>
      <dgm:spPr/>
    </dgm:pt>
    <dgm:pt modelId="{B0189DB1-8942-4532-BBEC-51BF7959470E}" type="pres">
      <dgm:prSet presAssocID="{14152BF2-8593-4753-9012-47DF874D9663}" presName="text3" presStyleLbl="fgAcc3" presStyleIdx="3" presStyleCnt="4" custLinFactX="18237" custLinFactNeighborX="100000" custLinFactNeighborY="13076">
        <dgm:presLayoutVars>
          <dgm:chPref val="3"/>
        </dgm:presLayoutVars>
      </dgm:prSet>
      <dgm:spPr/>
      <dgm:t>
        <a:bodyPr/>
        <a:lstStyle/>
        <a:p>
          <a:endParaRPr lang="en-US"/>
        </a:p>
      </dgm:t>
    </dgm:pt>
    <dgm:pt modelId="{7C49C277-0D92-485F-AD9F-A526BCF375F0}" type="pres">
      <dgm:prSet presAssocID="{14152BF2-8593-4753-9012-47DF874D9663}" presName="hierChild4" presStyleCnt="0"/>
      <dgm:spPr/>
    </dgm:pt>
    <dgm:pt modelId="{5EE0EEB5-498B-43F9-B5A0-308F54A50BCA}" type="pres">
      <dgm:prSet presAssocID="{07DF9CAE-5CD9-48FA-BAE6-248F47405E8A}" presName="Name10" presStyleLbl="parChTrans1D2" presStyleIdx="2" presStyleCnt="3"/>
      <dgm:spPr/>
      <dgm:t>
        <a:bodyPr/>
        <a:lstStyle/>
        <a:p>
          <a:endParaRPr lang="en-US"/>
        </a:p>
      </dgm:t>
    </dgm:pt>
    <dgm:pt modelId="{3AB235F9-ECE1-43ED-BDC9-DE6622A3861B}" type="pres">
      <dgm:prSet presAssocID="{32CEEFBA-3114-4CDE-A81E-54C1939FC773}" presName="hierRoot2" presStyleCnt="0"/>
      <dgm:spPr/>
    </dgm:pt>
    <dgm:pt modelId="{AD8AD8B8-0805-4A65-BCB0-4343CACC9E8B}" type="pres">
      <dgm:prSet presAssocID="{32CEEFBA-3114-4CDE-A81E-54C1939FC773}" presName="composite2" presStyleCnt="0"/>
      <dgm:spPr/>
    </dgm:pt>
    <dgm:pt modelId="{55589D6C-C084-420B-AA20-CC0739682D0E}" type="pres">
      <dgm:prSet presAssocID="{32CEEFBA-3114-4CDE-A81E-54C1939FC773}" presName="background2" presStyleLbl="node2" presStyleIdx="2" presStyleCnt="3"/>
      <dgm:spPr/>
    </dgm:pt>
    <dgm:pt modelId="{BA0E6638-3406-41A5-92A8-10591CFDBF22}" type="pres">
      <dgm:prSet presAssocID="{32CEEFBA-3114-4CDE-A81E-54C1939FC773}" presName="text2" presStyleLbl="fgAcc2" presStyleIdx="2" presStyleCnt="3" custLinFactX="-100000" custLinFactY="46825" custLinFactNeighborX="-123663" custLinFactNeighborY="100000">
        <dgm:presLayoutVars>
          <dgm:chPref val="3"/>
        </dgm:presLayoutVars>
      </dgm:prSet>
      <dgm:spPr/>
      <dgm:t>
        <a:bodyPr/>
        <a:lstStyle/>
        <a:p>
          <a:endParaRPr lang="en-US"/>
        </a:p>
      </dgm:t>
    </dgm:pt>
    <dgm:pt modelId="{4B71FBFB-A7F8-42D4-B73F-C4318838EAD5}" type="pres">
      <dgm:prSet presAssocID="{32CEEFBA-3114-4CDE-A81E-54C1939FC773}" presName="hierChild3" presStyleCnt="0"/>
      <dgm:spPr/>
    </dgm:pt>
  </dgm:ptLst>
  <dgm:cxnLst>
    <dgm:cxn modelId="{8AB16616-EBC2-4153-A25B-EF9676F9CF9A}" type="presOf" srcId="{8FD1F1B5-A5EC-420A-9361-A9132AB5A154}" destId="{075980C4-3656-4CC8-8DD8-BBBFCBFA7DB8}" srcOrd="0" destOrd="0" presId="urn:microsoft.com/office/officeart/2005/8/layout/hierarchy1"/>
    <dgm:cxn modelId="{034E86F7-99AE-459D-8E83-BC4C374C335C}" type="presOf" srcId="{C2E45101-2F8C-4CFC-8A98-277FBF197509}" destId="{8EDDD1DA-5859-4413-834C-2405377FC73F}" srcOrd="0" destOrd="0" presId="urn:microsoft.com/office/officeart/2005/8/layout/hierarchy1"/>
    <dgm:cxn modelId="{1665EF0D-3C3F-48DF-94DD-7089435EAAF4}" type="presOf" srcId="{8549B6DB-932A-481E-AD63-414BA0F3BB47}" destId="{173E6BA2-B1BD-411C-9EC4-F3CDBC8B8E60}" srcOrd="0" destOrd="0" presId="urn:microsoft.com/office/officeart/2005/8/layout/hierarchy1"/>
    <dgm:cxn modelId="{B16BFC27-A640-450B-9FE4-833021F593D7}" type="presOf" srcId="{14152BF2-8593-4753-9012-47DF874D9663}" destId="{B0189DB1-8942-4532-BBEC-51BF7959470E}" srcOrd="0" destOrd="0" presId="urn:microsoft.com/office/officeart/2005/8/layout/hierarchy1"/>
    <dgm:cxn modelId="{4C4E077F-8DD4-47BC-B8A1-D311A2B64940}" type="presOf" srcId="{32CEEFBA-3114-4CDE-A81E-54C1939FC773}" destId="{BA0E6638-3406-41A5-92A8-10591CFDBF22}" srcOrd="0" destOrd="0" presId="urn:microsoft.com/office/officeart/2005/8/layout/hierarchy1"/>
    <dgm:cxn modelId="{36C6384F-96B4-48D4-B6E1-2FDC20D50299}" type="presOf" srcId="{213A35E9-22AD-4E1D-8A74-1976656C46D8}" destId="{B2B6007E-78FA-4C21-97F5-487B0B668992}" srcOrd="0" destOrd="0" presId="urn:microsoft.com/office/officeart/2005/8/layout/hierarchy1"/>
    <dgm:cxn modelId="{C31A40EE-0011-4D32-8C32-FAA46D9F5278}" type="presOf" srcId="{7BC8D3C2-A2E0-43C1-BAD0-1BAA18B81F75}" destId="{CFAB27B7-84F5-4845-AA54-DABD3C870807}" srcOrd="0" destOrd="0" presId="urn:microsoft.com/office/officeart/2005/8/layout/hierarchy1"/>
    <dgm:cxn modelId="{9A498FF4-327B-4ACD-8E82-342F3303660B}" type="presOf" srcId="{ADE238B5-A437-4A0A-A337-46594F418A76}" destId="{E99B1D29-A23B-41C9-96AB-765960791A17}" srcOrd="0" destOrd="0" presId="urn:microsoft.com/office/officeart/2005/8/layout/hierarchy1"/>
    <dgm:cxn modelId="{452A7AA6-1430-4A35-91D9-EB9ECE472418}" type="presOf" srcId="{A77B4D02-1F03-440C-A2E4-FC0694DB3929}" destId="{8AB7C573-9F98-4E71-A6C6-988C2B3502D0}" srcOrd="0" destOrd="0" presId="urn:microsoft.com/office/officeart/2005/8/layout/hierarchy1"/>
    <dgm:cxn modelId="{6C7F0440-4274-4505-994F-EEF53C69E97A}" srcId="{B5C6F09C-F84E-4228-9694-9B827EF8897D}" destId="{8549B6DB-932A-481E-AD63-414BA0F3BB47}" srcOrd="0" destOrd="0" parTransId="{3CF45F6E-F4BF-4359-BFA3-0BF87C3FE332}" sibTransId="{6F09B568-00F2-4B60-B29F-B254A0A13678}"/>
    <dgm:cxn modelId="{A3E4528B-BA90-4B2A-9197-590EB916585E}" type="presOf" srcId="{204C1DE0-BA6F-406A-8EBA-97B281993D74}" destId="{A88A6A63-DC2A-4D79-A10C-3EF724659432}" srcOrd="0" destOrd="0" presId="urn:microsoft.com/office/officeart/2005/8/layout/hierarchy1"/>
    <dgm:cxn modelId="{2A867A7E-B669-4013-9930-E031BC4B1012}" srcId="{8549B6DB-932A-481E-AD63-414BA0F3BB47}" destId="{204C1DE0-BA6F-406A-8EBA-97B281993D74}" srcOrd="1" destOrd="0" parTransId="{ADE238B5-A437-4A0A-A337-46594F418A76}" sibTransId="{66B24C22-F81D-4106-A60B-76073ECEFFAF}"/>
    <dgm:cxn modelId="{629FC3FD-F2D4-477F-82B4-FCBC1C5346AE}" type="presOf" srcId="{3798773C-2106-4956-97F4-C4AE04770CE9}" destId="{ACDB6AA3-7843-49DB-81B8-D7272028A3DF}" srcOrd="0" destOrd="0" presId="urn:microsoft.com/office/officeart/2005/8/layout/hierarchy1"/>
    <dgm:cxn modelId="{A8571347-34BA-4840-B31A-03173D405768}" type="presOf" srcId="{86F5A855-2EC7-4661-A78E-1387A04FDFE4}" destId="{A6D22B3F-5378-4F56-A5F3-444378B03C67}" srcOrd="0" destOrd="0" presId="urn:microsoft.com/office/officeart/2005/8/layout/hierarchy1"/>
    <dgm:cxn modelId="{AA5DA257-19AC-4AF0-A224-FBB56CA138EB}" srcId="{204C1DE0-BA6F-406A-8EBA-97B281993D74}" destId="{14152BF2-8593-4753-9012-47DF874D9663}" srcOrd="1" destOrd="0" parTransId="{7BC8D3C2-A2E0-43C1-BAD0-1BAA18B81F75}" sibTransId="{AC280C4A-208D-4BCC-AED6-8A8B3888FE31}"/>
    <dgm:cxn modelId="{E8D97C00-08AC-4715-AF20-F0FF2AEFBE1A}" srcId="{A77B4D02-1F03-440C-A2E4-FC0694DB3929}" destId="{3798773C-2106-4956-97F4-C4AE04770CE9}" srcOrd="0" destOrd="0" parTransId="{8FD1F1B5-A5EC-420A-9361-A9132AB5A154}" sibTransId="{38684EB9-6398-419E-91A8-6F08E776F9BE}"/>
    <dgm:cxn modelId="{EC84D1F9-DE71-466A-9D67-9D7FB914D015}" srcId="{8549B6DB-932A-481E-AD63-414BA0F3BB47}" destId="{32CEEFBA-3114-4CDE-A81E-54C1939FC773}" srcOrd="2" destOrd="0" parTransId="{07DF9CAE-5CD9-48FA-BAE6-248F47405E8A}" sibTransId="{480FBB2A-0E1C-4313-B96C-DC110940A0A7}"/>
    <dgm:cxn modelId="{A8960B8A-1292-4047-A8A7-021773097DE3}" srcId="{A77B4D02-1F03-440C-A2E4-FC0694DB3929}" destId="{86F5A855-2EC7-4661-A78E-1387A04FDFE4}" srcOrd="1" destOrd="0" parTransId="{7F06694C-0D44-48B4-890F-B140BC28C9CE}" sibTransId="{3B1B10A9-C47E-4726-A5C5-8757E64D3F79}"/>
    <dgm:cxn modelId="{79158CBB-9109-4A4D-83B2-B9BA51ABE5ED}" srcId="{204C1DE0-BA6F-406A-8EBA-97B281993D74}" destId="{95241EBC-48EB-49F3-8F59-76483DA69490}" srcOrd="0" destOrd="0" parTransId="{213A35E9-22AD-4E1D-8A74-1976656C46D8}" sibTransId="{B1CA0B96-E291-4C81-AC44-130020A0AC94}"/>
    <dgm:cxn modelId="{4B278839-5FC1-4AB5-B5BA-1F6A9A29A231}" srcId="{8549B6DB-932A-481E-AD63-414BA0F3BB47}" destId="{A77B4D02-1F03-440C-A2E4-FC0694DB3929}" srcOrd="0" destOrd="0" parTransId="{C2E45101-2F8C-4CFC-8A98-277FBF197509}" sibTransId="{436AF424-E354-4E9A-9F9E-5D83DC15DFA6}"/>
    <dgm:cxn modelId="{CE4C4DC8-6417-4657-B703-C03BFD2667FF}" type="presOf" srcId="{B5C6F09C-F84E-4228-9694-9B827EF8897D}" destId="{F39B81A2-6B9D-4067-80DF-71C7A6C87735}" srcOrd="0" destOrd="0" presId="urn:microsoft.com/office/officeart/2005/8/layout/hierarchy1"/>
    <dgm:cxn modelId="{1B69DA78-5A1B-4ADC-9DC8-FB1E55894DF3}" type="presOf" srcId="{07DF9CAE-5CD9-48FA-BAE6-248F47405E8A}" destId="{5EE0EEB5-498B-43F9-B5A0-308F54A50BCA}" srcOrd="0" destOrd="0" presId="urn:microsoft.com/office/officeart/2005/8/layout/hierarchy1"/>
    <dgm:cxn modelId="{24083B00-EE29-43D3-A9FD-00113111322B}" type="presOf" srcId="{7F06694C-0D44-48B4-890F-B140BC28C9CE}" destId="{7929BD83-70AA-4DC8-AE9C-5DEA26ACDAE8}" srcOrd="0" destOrd="0" presId="urn:microsoft.com/office/officeart/2005/8/layout/hierarchy1"/>
    <dgm:cxn modelId="{91CC7796-89B7-4125-B958-2392E74CE077}" type="presOf" srcId="{95241EBC-48EB-49F3-8F59-76483DA69490}" destId="{150A484D-9EE8-444D-8585-4063CB3441FF}" srcOrd="0" destOrd="0" presId="urn:microsoft.com/office/officeart/2005/8/layout/hierarchy1"/>
    <dgm:cxn modelId="{B61B2975-786E-469A-B4F5-6C6522511879}" type="presParOf" srcId="{F39B81A2-6B9D-4067-80DF-71C7A6C87735}" destId="{38D3FCC7-5EA7-405D-B72A-DE6DB980C1AA}" srcOrd="0" destOrd="0" presId="urn:microsoft.com/office/officeart/2005/8/layout/hierarchy1"/>
    <dgm:cxn modelId="{33A4A9FB-CF1F-4E70-B1FC-452220083912}" type="presParOf" srcId="{38D3FCC7-5EA7-405D-B72A-DE6DB980C1AA}" destId="{7D808C88-DAC3-48DA-973C-79D9782CF756}" srcOrd="0" destOrd="0" presId="urn:microsoft.com/office/officeart/2005/8/layout/hierarchy1"/>
    <dgm:cxn modelId="{CD0749DE-0388-4716-A66E-1DDA850A48FA}" type="presParOf" srcId="{7D808C88-DAC3-48DA-973C-79D9782CF756}" destId="{2471A0A0-21BB-4F1D-A589-90CABFD5DEC3}" srcOrd="0" destOrd="0" presId="urn:microsoft.com/office/officeart/2005/8/layout/hierarchy1"/>
    <dgm:cxn modelId="{EBB4C2B8-7D14-4541-B257-53B95F1C7CC0}" type="presParOf" srcId="{7D808C88-DAC3-48DA-973C-79D9782CF756}" destId="{173E6BA2-B1BD-411C-9EC4-F3CDBC8B8E60}" srcOrd="1" destOrd="0" presId="urn:microsoft.com/office/officeart/2005/8/layout/hierarchy1"/>
    <dgm:cxn modelId="{369F0128-E395-44BC-BC70-028112586AE4}" type="presParOf" srcId="{38D3FCC7-5EA7-405D-B72A-DE6DB980C1AA}" destId="{578E5C87-041D-4166-8826-4530A0A2ACB9}" srcOrd="1" destOrd="0" presId="urn:microsoft.com/office/officeart/2005/8/layout/hierarchy1"/>
    <dgm:cxn modelId="{550ED8FB-9BE9-4A27-9426-4B0F145708BD}" type="presParOf" srcId="{578E5C87-041D-4166-8826-4530A0A2ACB9}" destId="{8EDDD1DA-5859-4413-834C-2405377FC73F}" srcOrd="0" destOrd="0" presId="urn:microsoft.com/office/officeart/2005/8/layout/hierarchy1"/>
    <dgm:cxn modelId="{61831F0A-617D-47EC-9B2C-92D7066473DD}" type="presParOf" srcId="{578E5C87-041D-4166-8826-4530A0A2ACB9}" destId="{805B6C9A-8A49-453E-8FCA-0DB126F5AFDA}" srcOrd="1" destOrd="0" presId="urn:microsoft.com/office/officeart/2005/8/layout/hierarchy1"/>
    <dgm:cxn modelId="{19F8E103-3411-4B2D-8851-14DBE9EF7D2C}" type="presParOf" srcId="{805B6C9A-8A49-453E-8FCA-0DB126F5AFDA}" destId="{BA27E6DD-7572-4FFA-B6F0-765FCD888CC2}" srcOrd="0" destOrd="0" presId="urn:microsoft.com/office/officeart/2005/8/layout/hierarchy1"/>
    <dgm:cxn modelId="{B8D56948-C160-4A4F-8F10-46D0D9935A20}" type="presParOf" srcId="{BA27E6DD-7572-4FFA-B6F0-765FCD888CC2}" destId="{0D685CDF-9B53-45FC-8A8A-686BD745993E}" srcOrd="0" destOrd="0" presId="urn:microsoft.com/office/officeart/2005/8/layout/hierarchy1"/>
    <dgm:cxn modelId="{088532A0-0452-479B-A279-DB0592DA4AEF}" type="presParOf" srcId="{BA27E6DD-7572-4FFA-B6F0-765FCD888CC2}" destId="{8AB7C573-9F98-4E71-A6C6-988C2B3502D0}" srcOrd="1" destOrd="0" presId="urn:microsoft.com/office/officeart/2005/8/layout/hierarchy1"/>
    <dgm:cxn modelId="{86FA20A3-184F-4810-99FE-C722A8BAB3C3}" type="presParOf" srcId="{805B6C9A-8A49-453E-8FCA-0DB126F5AFDA}" destId="{458C16B6-D150-4650-A3D6-76E0E5D4020F}" srcOrd="1" destOrd="0" presId="urn:microsoft.com/office/officeart/2005/8/layout/hierarchy1"/>
    <dgm:cxn modelId="{F63ADFC9-68AA-4C18-BDE6-A10D0EA12055}" type="presParOf" srcId="{458C16B6-D150-4650-A3D6-76E0E5D4020F}" destId="{075980C4-3656-4CC8-8DD8-BBBFCBFA7DB8}" srcOrd="0" destOrd="0" presId="urn:microsoft.com/office/officeart/2005/8/layout/hierarchy1"/>
    <dgm:cxn modelId="{63081F82-5935-47F6-8897-1F504178462B}" type="presParOf" srcId="{458C16B6-D150-4650-A3D6-76E0E5D4020F}" destId="{60129B29-C717-498A-8E5C-1277D9E470E9}" srcOrd="1" destOrd="0" presId="urn:microsoft.com/office/officeart/2005/8/layout/hierarchy1"/>
    <dgm:cxn modelId="{45DFAFD6-EA21-46BD-BFED-51D44D9EBE9D}" type="presParOf" srcId="{60129B29-C717-498A-8E5C-1277D9E470E9}" destId="{18133A80-3B8C-4B4E-8C38-8048E5DF6B01}" srcOrd="0" destOrd="0" presId="urn:microsoft.com/office/officeart/2005/8/layout/hierarchy1"/>
    <dgm:cxn modelId="{3560C022-83EA-4EAA-BEF2-AE309C2FF479}" type="presParOf" srcId="{18133A80-3B8C-4B4E-8C38-8048E5DF6B01}" destId="{8354BEB2-3110-4E59-BFCE-A532E5A97E1E}" srcOrd="0" destOrd="0" presId="urn:microsoft.com/office/officeart/2005/8/layout/hierarchy1"/>
    <dgm:cxn modelId="{0413D3EE-E72F-45F5-8CE4-AB2158B9B76E}" type="presParOf" srcId="{18133A80-3B8C-4B4E-8C38-8048E5DF6B01}" destId="{ACDB6AA3-7843-49DB-81B8-D7272028A3DF}" srcOrd="1" destOrd="0" presId="urn:microsoft.com/office/officeart/2005/8/layout/hierarchy1"/>
    <dgm:cxn modelId="{3B1142A1-77FC-4CC8-A311-64B569E17300}" type="presParOf" srcId="{60129B29-C717-498A-8E5C-1277D9E470E9}" destId="{7B302645-A41B-4C9E-8A1B-1311B01B2AFA}" srcOrd="1" destOrd="0" presId="urn:microsoft.com/office/officeart/2005/8/layout/hierarchy1"/>
    <dgm:cxn modelId="{DA674438-9EE5-43E7-9BAF-D5CA89754B0B}" type="presParOf" srcId="{458C16B6-D150-4650-A3D6-76E0E5D4020F}" destId="{7929BD83-70AA-4DC8-AE9C-5DEA26ACDAE8}" srcOrd="2" destOrd="0" presId="urn:microsoft.com/office/officeart/2005/8/layout/hierarchy1"/>
    <dgm:cxn modelId="{2B958120-203B-4A9A-B47F-396D6C968988}" type="presParOf" srcId="{458C16B6-D150-4650-A3D6-76E0E5D4020F}" destId="{AD2A761C-EE8F-4697-9D45-1BBD2E991B0B}" srcOrd="3" destOrd="0" presId="urn:microsoft.com/office/officeart/2005/8/layout/hierarchy1"/>
    <dgm:cxn modelId="{FC5DF297-222D-49BA-9877-F30A6FFF931D}" type="presParOf" srcId="{AD2A761C-EE8F-4697-9D45-1BBD2E991B0B}" destId="{39B5CC74-5D89-4B1B-B1E9-895FA8BF3366}" srcOrd="0" destOrd="0" presId="urn:microsoft.com/office/officeart/2005/8/layout/hierarchy1"/>
    <dgm:cxn modelId="{545425B2-8AC6-4D48-8260-72E93EE6B30B}" type="presParOf" srcId="{39B5CC74-5D89-4B1B-B1E9-895FA8BF3366}" destId="{FA34F662-E25E-4236-A49C-78FA450086B6}" srcOrd="0" destOrd="0" presId="urn:microsoft.com/office/officeart/2005/8/layout/hierarchy1"/>
    <dgm:cxn modelId="{0AD9561B-B327-4C48-A6F2-06B51771101E}" type="presParOf" srcId="{39B5CC74-5D89-4B1B-B1E9-895FA8BF3366}" destId="{A6D22B3F-5378-4F56-A5F3-444378B03C67}" srcOrd="1" destOrd="0" presId="urn:microsoft.com/office/officeart/2005/8/layout/hierarchy1"/>
    <dgm:cxn modelId="{71F6E49E-6BD2-48B5-BBCD-F1DD04CB49B2}" type="presParOf" srcId="{AD2A761C-EE8F-4697-9D45-1BBD2E991B0B}" destId="{2BB76289-2026-4D64-99FA-9FACFE64780B}" srcOrd="1" destOrd="0" presId="urn:microsoft.com/office/officeart/2005/8/layout/hierarchy1"/>
    <dgm:cxn modelId="{A0B4B6BB-8EAC-49DF-B79E-29E43F8172F7}" type="presParOf" srcId="{578E5C87-041D-4166-8826-4530A0A2ACB9}" destId="{E99B1D29-A23B-41C9-96AB-765960791A17}" srcOrd="2" destOrd="0" presId="urn:microsoft.com/office/officeart/2005/8/layout/hierarchy1"/>
    <dgm:cxn modelId="{DB8975D9-7A56-46C3-9224-4A90CA1B39D7}" type="presParOf" srcId="{578E5C87-041D-4166-8826-4530A0A2ACB9}" destId="{C1E5F0F5-CDC0-4AD1-8E17-65F89EF83E44}" srcOrd="3" destOrd="0" presId="urn:microsoft.com/office/officeart/2005/8/layout/hierarchy1"/>
    <dgm:cxn modelId="{2B66ACDD-9770-425A-9C4E-552548719668}" type="presParOf" srcId="{C1E5F0F5-CDC0-4AD1-8E17-65F89EF83E44}" destId="{E074B960-DD02-4F29-922B-255165E40C4B}" srcOrd="0" destOrd="0" presId="urn:microsoft.com/office/officeart/2005/8/layout/hierarchy1"/>
    <dgm:cxn modelId="{6DCB9ACC-48FE-43D0-9FE8-838F6C11AFAD}" type="presParOf" srcId="{E074B960-DD02-4F29-922B-255165E40C4B}" destId="{FCD75EE1-3A85-47FD-A269-DF37C1182162}" srcOrd="0" destOrd="0" presId="urn:microsoft.com/office/officeart/2005/8/layout/hierarchy1"/>
    <dgm:cxn modelId="{AC609F44-8BA2-4E2D-BD47-5483E7E5E935}" type="presParOf" srcId="{E074B960-DD02-4F29-922B-255165E40C4B}" destId="{A88A6A63-DC2A-4D79-A10C-3EF724659432}" srcOrd="1" destOrd="0" presId="urn:microsoft.com/office/officeart/2005/8/layout/hierarchy1"/>
    <dgm:cxn modelId="{2A685C44-097E-4084-869B-64BE38C3136E}" type="presParOf" srcId="{C1E5F0F5-CDC0-4AD1-8E17-65F89EF83E44}" destId="{CDCAF393-528F-47ED-8E66-528AEB849F0C}" srcOrd="1" destOrd="0" presId="urn:microsoft.com/office/officeart/2005/8/layout/hierarchy1"/>
    <dgm:cxn modelId="{E5A97532-6AB2-459D-BEA3-6D50F6B687A3}" type="presParOf" srcId="{CDCAF393-528F-47ED-8E66-528AEB849F0C}" destId="{B2B6007E-78FA-4C21-97F5-487B0B668992}" srcOrd="0" destOrd="0" presId="urn:microsoft.com/office/officeart/2005/8/layout/hierarchy1"/>
    <dgm:cxn modelId="{CA458436-1635-4C9C-9BCA-30229AF2E172}" type="presParOf" srcId="{CDCAF393-528F-47ED-8E66-528AEB849F0C}" destId="{94FA77FB-13A8-4E8E-AA19-A85EBE921516}" srcOrd="1" destOrd="0" presId="urn:microsoft.com/office/officeart/2005/8/layout/hierarchy1"/>
    <dgm:cxn modelId="{8A4EF9DE-3274-417C-9995-CDD406191420}" type="presParOf" srcId="{94FA77FB-13A8-4E8E-AA19-A85EBE921516}" destId="{9A76DD76-0A89-42E4-A50A-FA31A2C28814}" srcOrd="0" destOrd="0" presId="urn:microsoft.com/office/officeart/2005/8/layout/hierarchy1"/>
    <dgm:cxn modelId="{9DC21D36-E911-481E-AEF1-0C2EF217C745}" type="presParOf" srcId="{9A76DD76-0A89-42E4-A50A-FA31A2C28814}" destId="{895F7F9A-45B2-4808-90F1-F10BE69A5D6D}" srcOrd="0" destOrd="0" presId="urn:microsoft.com/office/officeart/2005/8/layout/hierarchy1"/>
    <dgm:cxn modelId="{0F67CF69-68BB-4BA8-9880-0A4C424485C9}" type="presParOf" srcId="{9A76DD76-0A89-42E4-A50A-FA31A2C28814}" destId="{150A484D-9EE8-444D-8585-4063CB3441FF}" srcOrd="1" destOrd="0" presId="urn:microsoft.com/office/officeart/2005/8/layout/hierarchy1"/>
    <dgm:cxn modelId="{5C98FB4E-82F9-47D6-A3E7-4ABCD161BDEB}" type="presParOf" srcId="{94FA77FB-13A8-4E8E-AA19-A85EBE921516}" destId="{F6116C21-A7EF-4FED-8D9C-75FF6ED2EF5D}" srcOrd="1" destOrd="0" presId="urn:microsoft.com/office/officeart/2005/8/layout/hierarchy1"/>
    <dgm:cxn modelId="{850F70CD-EAB4-4A7B-BB0B-D997EC49D4A3}" type="presParOf" srcId="{CDCAF393-528F-47ED-8E66-528AEB849F0C}" destId="{CFAB27B7-84F5-4845-AA54-DABD3C870807}" srcOrd="2" destOrd="0" presId="urn:microsoft.com/office/officeart/2005/8/layout/hierarchy1"/>
    <dgm:cxn modelId="{A88CEAC2-2F9D-493F-8C0B-9ECD51291CBA}" type="presParOf" srcId="{CDCAF393-528F-47ED-8E66-528AEB849F0C}" destId="{9A761429-6113-41D5-A548-DD40FBFAC3E6}" srcOrd="3" destOrd="0" presId="urn:microsoft.com/office/officeart/2005/8/layout/hierarchy1"/>
    <dgm:cxn modelId="{8A529122-2A68-4A9E-A7B9-D2F68B1D4CBD}" type="presParOf" srcId="{9A761429-6113-41D5-A548-DD40FBFAC3E6}" destId="{4882EEE4-BFEF-4B52-A6A5-02913E260262}" srcOrd="0" destOrd="0" presId="urn:microsoft.com/office/officeart/2005/8/layout/hierarchy1"/>
    <dgm:cxn modelId="{1A222948-F6B2-4994-8BFD-81400219626A}" type="presParOf" srcId="{4882EEE4-BFEF-4B52-A6A5-02913E260262}" destId="{6DEED2DA-F331-4BFE-A756-FCCC5D59E76F}" srcOrd="0" destOrd="0" presId="urn:microsoft.com/office/officeart/2005/8/layout/hierarchy1"/>
    <dgm:cxn modelId="{2923BA1D-4292-4F1F-8F0B-74C4FC08779C}" type="presParOf" srcId="{4882EEE4-BFEF-4B52-A6A5-02913E260262}" destId="{B0189DB1-8942-4532-BBEC-51BF7959470E}" srcOrd="1" destOrd="0" presId="urn:microsoft.com/office/officeart/2005/8/layout/hierarchy1"/>
    <dgm:cxn modelId="{9FA09FEB-4E5D-44FA-A072-546D4DE2E409}" type="presParOf" srcId="{9A761429-6113-41D5-A548-DD40FBFAC3E6}" destId="{7C49C277-0D92-485F-AD9F-A526BCF375F0}" srcOrd="1" destOrd="0" presId="urn:microsoft.com/office/officeart/2005/8/layout/hierarchy1"/>
    <dgm:cxn modelId="{60BEE3D0-87E6-4C5F-AF6C-819112948911}" type="presParOf" srcId="{578E5C87-041D-4166-8826-4530A0A2ACB9}" destId="{5EE0EEB5-498B-43F9-B5A0-308F54A50BCA}" srcOrd="4" destOrd="0" presId="urn:microsoft.com/office/officeart/2005/8/layout/hierarchy1"/>
    <dgm:cxn modelId="{F2FA1E2C-2357-4234-8271-8648251B5180}" type="presParOf" srcId="{578E5C87-041D-4166-8826-4530A0A2ACB9}" destId="{3AB235F9-ECE1-43ED-BDC9-DE6622A3861B}" srcOrd="5" destOrd="0" presId="urn:microsoft.com/office/officeart/2005/8/layout/hierarchy1"/>
    <dgm:cxn modelId="{A78733EB-0BBE-46DF-8B5B-5561419D30C3}" type="presParOf" srcId="{3AB235F9-ECE1-43ED-BDC9-DE6622A3861B}" destId="{AD8AD8B8-0805-4A65-BCB0-4343CACC9E8B}" srcOrd="0" destOrd="0" presId="urn:microsoft.com/office/officeart/2005/8/layout/hierarchy1"/>
    <dgm:cxn modelId="{1A9AED8B-D617-454A-BE37-188DC93ED753}" type="presParOf" srcId="{AD8AD8B8-0805-4A65-BCB0-4343CACC9E8B}" destId="{55589D6C-C084-420B-AA20-CC0739682D0E}" srcOrd="0" destOrd="0" presId="urn:microsoft.com/office/officeart/2005/8/layout/hierarchy1"/>
    <dgm:cxn modelId="{CCE1845B-905C-457E-9217-96BCF09C4518}" type="presParOf" srcId="{AD8AD8B8-0805-4A65-BCB0-4343CACC9E8B}" destId="{BA0E6638-3406-41A5-92A8-10591CFDBF22}" srcOrd="1" destOrd="0" presId="urn:microsoft.com/office/officeart/2005/8/layout/hierarchy1"/>
    <dgm:cxn modelId="{5645AFE4-E8A2-44EA-8F67-84AA5AC1EEA0}" type="presParOf" srcId="{3AB235F9-ECE1-43ED-BDC9-DE6622A3861B}" destId="{4B71FBFB-A7F8-42D4-B73F-C4318838EAD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5C6F09C-F84E-4228-9694-9B827EF8897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549B6DB-932A-481E-AD63-414BA0F3BB47}">
      <dgm:prSet phldrT="[Text]"/>
      <dgm:spPr/>
      <dgm:t>
        <a:bodyPr/>
        <a:lstStyle/>
        <a:p>
          <a:r>
            <a:rPr lang="en-US" dirty="0" smtClean="0"/>
            <a:t>Benchmarking Result</a:t>
          </a:r>
          <a:endParaRPr lang="en-US" dirty="0"/>
        </a:p>
      </dgm:t>
    </dgm:pt>
    <dgm:pt modelId="{3CF45F6E-F4BF-4359-BFA3-0BF87C3FE332}" type="parTrans" cxnId="{6C7F0440-4274-4505-994F-EEF53C69E97A}">
      <dgm:prSet/>
      <dgm:spPr/>
      <dgm:t>
        <a:bodyPr/>
        <a:lstStyle/>
        <a:p>
          <a:endParaRPr lang="en-US"/>
        </a:p>
      </dgm:t>
    </dgm:pt>
    <dgm:pt modelId="{6F09B568-00F2-4B60-B29F-B254A0A13678}" type="sibTrans" cxnId="{6C7F0440-4274-4505-994F-EEF53C69E97A}">
      <dgm:prSet/>
      <dgm:spPr/>
      <dgm:t>
        <a:bodyPr/>
        <a:lstStyle/>
        <a:p>
          <a:endParaRPr lang="en-US"/>
        </a:p>
      </dgm:t>
    </dgm:pt>
    <dgm:pt modelId="{A77B4D02-1F03-440C-A2E4-FC0694DB3929}">
      <dgm:prSet phldrT="[Text]"/>
      <dgm:spPr/>
      <dgm:t>
        <a:bodyPr/>
        <a:lstStyle/>
        <a:p>
          <a:r>
            <a:rPr lang="en-US" dirty="0" smtClean="0"/>
            <a:t>Actual Cost Calculation</a:t>
          </a:r>
          <a:endParaRPr lang="en-US" dirty="0"/>
        </a:p>
      </dgm:t>
    </dgm:pt>
    <dgm:pt modelId="{C2E45101-2F8C-4CFC-8A98-277FBF197509}" type="parTrans" cxnId="{4B278839-5FC1-4AB5-B5BA-1F6A9A29A231}">
      <dgm:prSet/>
      <dgm:spPr/>
      <dgm:t>
        <a:bodyPr/>
        <a:lstStyle/>
        <a:p>
          <a:endParaRPr lang="en-US"/>
        </a:p>
      </dgm:t>
    </dgm:pt>
    <dgm:pt modelId="{436AF424-E354-4E9A-9F9E-5D83DC15DFA6}" type="sibTrans" cxnId="{4B278839-5FC1-4AB5-B5BA-1F6A9A29A231}">
      <dgm:prSet/>
      <dgm:spPr/>
      <dgm:t>
        <a:bodyPr/>
        <a:lstStyle/>
        <a:p>
          <a:endParaRPr lang="en-US"/>
        </a:p>
      </dgm:t>
    </dgm:pt>
    <dgm:pt modelId="{3798773C-2106-4956-97F4-C4AE04770CE9}">
      <dgm:prSet phldrT="[Text]"/>
      <dgm:spPr/>
      <dgm:t>
        <a:bodyPr/>
        <a:lstStyle/>
        <a:p>
          <a:r>
            <a:rPr lang="en-US" dirty="0" smtClean="0"/>
            <a:t>OM&amp;A Expense</a:t>
          </a:r>
          <a:endParaRPr lang="en-US" dirty="0"/>
        </a:p>
      </dgm:t>
    </dgm:pt>
    <dgm:pt modelId="{8FD1F1B5-A5EC-420A-9361-A9132AB5A154}" type="parTrans" cxnId="{E8D97C00-08AC-4715-AF20-F0FF2AEFBE1A}">
      <dgm:prSet/>
      <dgm:spPr/>
      <dgm:t>
        <a:bodyPr/>
        <a:lstStyle/>
        <a:p>
          <a:endParaRPr lang="en-US"/>
        </a:p>
      </dgm:t>
    </dgm:pt>
    <dgm:pt modelId="{38684EB9-6398-419E-91A8-6F08E776F9BE}" type="sibTrans" cxnId="{E8D97C00-08AC-4715-AF20-F0FF2AEFBE1A}">
      <dgm:prSet/>
      <dgm:spPr/>
      <dgm:t>
        <a:bodyPr/>
        <a:lstStyle/>
        <a:p>
          <a:endParaRPr lang="en-US"/>
        </a:p>
      </dgm:t>
    </dgm:pt>
    <dgm:pt modelId="{86F5A855-2EC7-4661-A78E-1387A04FDFE4}">
      <dgm:prSet phldrT="[Text]"/>
      <dgm:spPr/>
      <dgm:t>
        <a:bodyPr/>
        <a:lstStyle/>
        <a:p>
          <a:r>
            <a:rPr lang="en-US" dirty="0" smtClean="0"/>
            <a:t>Capital Cost</a:t>
          </a:r>
          <a:endParaRPr lang="en-US" dirty="0"/>
        </a:p>
      </dgm:t>
    </dgm:pt>
    <dgm:pt modelId="{7F06694C-0D44-48B4-890F-B140BC28C9CE}" type="parTrans" cxnId="{A8960B8A-1292-4047-A8A7-021773097DE3}">
      <dgm:prSet/>
      <dgm:spPr/>
      <dgm:t>
        <a:bodyPr/>
        <a:lstStyle/>
        <a:p>
          <a:endParaRPr lang="en-US"/>
        </a:p>
      </dgm:t>
    </dgm:pt>
    <dgm:pt modelId="{3B1B10A9-C47E-4726-A5C5-8757E64D3F79}" type="sibTrans" cxnId="{A8960B8A-1292-4047-A8A7-021773097DE3}">
      <dgm:prSet/>
      <dgm:spPr/>
      <dgm:t>
        <a:bodyPr/>
        <a:lstStyle/>
        <a:p>
          <a:endParaRPr lang="en-US"/>
        </a:p>
      </dgm:t>
    </dgm:pt>
    <dgm:pt modelId="{204C1DE0-BA6F-406A-8EBA-97B281993D74}">
      <dgm:prSet phldrT="[Text]"/>
      <dgm:spPr/>
      <dgm:t>
        <a:bodyPr/>
        <a:lstStyle/>
        <a:p>
          <a:r>
            <a:rPr lang="en-US" dirty="0" smtClean="0"/>
            <a:t>Predicted Cost Calculation</a:t>
          </a:r>
          <a:endParaRPr lang="en-US" dirty="0"/>
        </a:p>
      </dgm:t>
    </dgm:pt>
    <dgm:pt modelId="{ADE238B5-A437-4A0A-A337-46594F418A76}" type="parTrans" cxnId="{2A867A7E-B669-4013-9930-E031BC4B1012}">
      <dgm:prSet/>
      <dgm:spPr/>
      <dgm:t>
        <a:bodyPr/>
        <a:lstStyle/>
        <a:p>
          <a:endParaRPr lang="en-US"/>
        </a:p>
      </dgm:t>
    </dgm:pt>
    <dgm:pt modelId="{66B24C22-F81D-4106-A60B-76073ECEFFAF}" type="sibTrans" cxnId="{2A867A7E-B669-4013-9930-E031BC4B1012}">
      <dgm:prSet/>
      <dgm:spPr/>
      <dgm:t>
        <a:bodyPr/>
        <a:lstStyle/>
        <a:p>
          <a:endParaRPr lang="en-US"/>
        </a:p>
      </dgm:t>
    </dgm:pt>
    <dgm:pt modelId="{95241EBC-48EB-49F3-8F59-76483DA69490}">
      <dgm:prSet phldrT="[Text]"/>
      <dgm:spPr/>
      <dgm:t>
        <a:bodyPr/>
        <a:lstStyle/>
        <a:p>
          <a:r>
            <a:rPr lang="en-US" dirty="0" smtClean="0"/>
            <a:t>Econometric Model Parameters</a:t>
          </a:r>
          <a:endParaRPr lang="en-US" dirty="0"/>
        </a:p>
      </dgm:t>
    </dgm:pt>
    <dgm:pt modelId="{213A35E9-22AD-4E1D-8A74-1976656C46D8}" type="parTrans" cxnId="{79158CBB-9109-4A4D-83B2-B9BA51ABE5ED}">
      <dgm:prSet/>
      <dgm:spPr/>
      <dgm:t>
        <a:bodyPr/>
        <a:lstStyle/>
        <a:p>
          <a:endParaRPr lang="en-US"/>
        </a:p>
      </dgm:t>
    </dgm:pt>
    <dgm:pt modelId="{B1CA0B96-E291-4C81-AC44-130020A0AC94}" type="sibTrans" cxnId="{79158CBB-9109-4A4D-83B2-B9BA51ABE5ED}">
      <dgm:prSet/>
      <dgm:spPr/>
      <dgm:t>
        <a:bodyPr/>
        <a:lstStyle/>
        <a:p>
          <a:endParaRPr lang="en-US"/>
        </a:p>
      </dgm:t>
    </dgm:pt>
    <dgm:pt modelId="{32CEEFBA-3114-4CDE-A81E-54C1939FC773}">
      <dgm:prSet/>
      <dgm:spPr/>
      <dgm:t>
        <a:bodyPr/>
        <a:lstStyle/>
        <a:p>
          <a:r>
            <a:rPr lang="en-US" dirty="0" smtClean="0"/>
            <a:t>Stretch Factor</a:t>
          </a:r>
          <a:endParaRPr lang="en-US" dirty="0"/>
        </a:p>
      </dgm:t>
    </dgm:pt>
    <dgm:pt modelId="{07DF9CAE-5CD9-48FA-BAE6-248F47405E8A}" type="parTrans" cxnId="{EC84D1F9-DE71-466A-9D67-9D7FB914D015}">
      <dgm:prSet/>
      <dgm:spPr/>
      <dgm:t>
        <a:bodyPr/>
        <a:lstStyle/>
        <a:p>
          <a:endParaRPr lang="en-US"/>
        </a:p>
      </dgm:t>
    </dgm:pt>
    <dgm:pt modelId="{480FBB2A-0E1C-4313-B96C-DC110940A0A7}" type="sibTrans" cxnId="{EC84D1F9-DE71-466A-9D67-9D7FB914D015}">
      <dgm:prSet/>
      <dgm:spPr/>
      <dgm:t>
        <a:bodyPr/>
        <a:lstStyle/>
        <a:p>
          <a:endParaRPr lang="en-US"/>
        </a:p>
      </dgm:t>
    </dgm:pt>
    <dgm:pt modelId="{14152BF2-8593-4753-9012-47DF874D9663}">
      <dgm:prSet/>
      <dgm:spPr/>
      <dgm:t>
        <a:bodyPr/>
        <a:lstStyle/>
        <a:p>
          <a:r>
            <a:rPr lang="en-US" dirty="0" smtClean="0"/>
            <a:t>Input Prices and Business Conditions</a:t>
          </a:r>
          <a:endParaRPr lang="en-US" dirty="0"/>
        </a:p>
      </dgm:t>
    </dgm:pt>
    <dgm:pt modelId="{7BC8D3C2-A2E0-43C1-BAD0-1BAA18B81F75}" type="parTrans" cxnId="{AA5DA257-19AC-4AF0-A224-FBB56CA138EB}">
      <dgm:prSet/>
      <dgm:spPr/>
      <dgm:t>
        <a:bodyPr/>
        <a:lstStyle/>
        <a:p>
          <a:endParaRPr lang="en-US"/>
        </a:p>
      </dgm:t>
    </dgm:pt>
    <dgm:pt modelId="{AC280C4A-208D-4BCC-AED6-8A8B3888FE31}" type="sibTrans" cxnId="{AA5DA257-19AC-4AF0-A224-FBB56CA138EB}">
      <dgm:prSet/>
      <dgm:spPr/>
      <dgm:t>
        <a:bodyPr/>
        <a:lstStyle/>
        <a:p>
          <a:endParaRPr lang="en-US"/>
        </a:p>
      </dgm:t>
    </dgm:pt>
    <dgm:pt modelId="{F39B81A2-6B9D-4067-80DF-71C7A6C87735}" type="pres">
      <dgm:prSet presAssocID="{B5C6F09C-F84E-4228-9694-9B827EF8897D}" presName="hierChild1" presStyleCnt="0">
        <dgm:presLayoutVars>
          <dgm:chPref val="1"/>
          <dgm:dir/>
          <dgm:animOne val="branch"/>
          <dgm:animLvl val="lvl"/>
          <dgm:resizeHandles/>
        </dgm:presLayoutVars>
      </dgm:prSet>
      <dgm:spPr/>
      <dgm:t>
        <a:bodyPr/>
        <a:lstStyle/>
        <a:p>
          <a:endParaRPr lang="en-US"/>
        </a:p>
      </dgm:t>
    </dgm:pt>
    <dgm:pt modelId="{38D3FCC7-5EA7-405D-B72A-DE6DB980C1AA}" type="pres">
      <dgm:prSet presAssocID="{8549B6DB-932A-481E-AD63-414BA0F3BB47}" presName="hierRoot1" presStyleCnt="0"/>
      <dgm:spPr/>
    </dgm:pt>
    <dgm:pt modelId="{7D808C88-DAC3-48DA-973C-79D9782CF756}" type="pres">
      <dgm:prSet presAssocID="{8549B6DB-932A-481E-AD63-414BA0F3BB47}" presName="composite" presStyleCnt="0"/>
      <dgm:spPr/>
    </dgm:pt>
    <dgm:pt modelId="{2471A0A0-21BB-4F1D-A589-90CABFD5DEC3}" type="pres">
      <dgm:prSet presAssocID="{8549B6DB-932A-481E-AD63-414BA0F3BB47}" presName="background" presStyleLbl="node0" presStyleIdx="0" presStyleCnt="1"/>
      <dgm:spPr/>
    </dgm:pt>
    <dgm:pt modelId="{173E6BA2-B1BD-411C-9EC4-F3CDBC8B8E60}" type="pres">
      <dgm:prSet presAssocID="{8549B6DB-932A-481E-AD63-414BA0F3BB47}" presName="text" presStyleLbl="fgAcc0" presStyleIdx="0" presStyleCnt="1" custLinFactNeighborX="-39899" custLinFactNeighborY="34514">
        <dgm:presLayoutVars>
          <dgm:chPref val="3"/>
        </dgm:presLayoutVars>
      </dgm:prSet>
      <dgm:spPr>
        <a:prstGeom prst="flowChartProcess">
          <a:avLst/>
        </a:prstGeom>
      </dgm:spPr>
      <dgm:t>
        <a:bodyPr/>
        <a:lstStyle/>
        <a:p>
          <a:endParaRPr lang="en-US"/>
        </a:p>
      </dgm:t>
    </dgm:pt>
    <dgm:pt modelId="{578E5C87-041D-4166-8826-4530A0A2ACB9}" type="pres">
      <dgm:prSet presAssocID="{8549B6DB-932A-481E-AD63-414BA0F3BB47}" presName="hierChild2" presStyleCnt="0"/>
      <dgm:spPr/>
    </dgm:pt>
    <dgm:pt modelId="{8EDDD1DA-5859-4413-834C-2405377FC73F}" type="pres">
      <dgm:prSet presAssocID="{C2E45101-2F8C-4CFC-8A98-277FBF197509}" presName="Name10" presStyleLbl="parChTrans1D2" presStyleIdx="0" presStyleCnt="3"/>
      <dgm:spPr/>
      <dgm:t>
        <a:bodyPr/>
        <a:lstStyle/>
        <a:p>
          <a:endParaRPr lang="en-US"/>
        </a:p>
      </dgm:t>
    </dgm:pt>
    <dgm:pt modelId="{805B6C9A-8A49-453E-8FCA-0DB126F5AFDA}" type="pres">
      <dgm:prSet presAssocID="{A77B4D02-1F03-440C-A2E4-FC0694DB3929}" presName="hierRoot2" presStyleCnt="0"/>
      <dgm:spPr/>
    </dgm:pt>
    <dgm:pt modelId="{BA27E6DD-7572-4FFA-B6F0-765FCD888CC2}" type="pres">
      <dgm:prSet presAssocID="{A77B4D02-1F03-440C-A2E4-FC0694DB3929}" presName="composite2" presStyleCnt="0"/>
      <dgm:spPr/>
    </dgm:pt>
    <dgm:pt modelId="{0D685CDF-9B53-45FC-8A8A-686BD745993E}" type="pres">
      <dgm:prSet presAssocID="{A77B4D02-1F03-440C-A2E4-FC0694DB3929}" presName="background2" presStyleLbl="node2" presStyleIdx="0" presStyleCnt="3"/>
      <dgm:spPr/>
    </dgm:pt>
    <dgm:pt modelId="{8AB7C573-9F98-4E71-A6C6-988C2B3502D0}" type="pres">
      <dgm:prSet presAssocID="{A77B4D02-1F03-440C-A2E4-FC0694DB3929}" presName="text2" presStyleLbl="fgAcc2" presStyleIdx="0" presStyleCnt="3" custLinFactNeighborX="-61254" custLinFactNeighborY="-17700">
        <dgm:presLayoutVars>
          <dgm:chPref val="3"/>
        </dgm:presLayoutVars>
      </dgm:prSet>
      <dgm:spPr/>
      <dgm:t>
        <a:bodyPr/>
        <a:lstStyle/>
        <a:p>
          <a:endParaRPr lang="en-US"/>
        </a:p>
      </dgm:t>
    </dgm:pt>
    <dgm:pt modelId="{458C16B6-D150-4650-A3D6-76E0E5D4020F}" type="pres">
      <dgm:prSet presAssocID="{A77B4D02-1F03-440C-A2E4-FC0694DB3929}" presName="hierChild3" presStyleCnt="0"/>
      <dgm:spPr/>
    </dgm:pt>
    <dgm:pt modelId="{075980C4-3656-4CC8-8DD8-BBBFCBFA7DB8}" type="pres">
      <dgm:prSet presAssocID="{8FD1F1B5-A5EC-420A-9361-A9132AB5A154}" presName="Name17" presStyleLbl="parChTrans1D3" presStyleIdx="0" presStyleCnt="4"/>
      <dgm:spPr/>
      <dgm:t>
        <a:bodyPr/>
        <a:lstStyle/>
        <a:p>
          <a:endParaRPr lang="en-US"/>
        </a:p>
      </dgm:t>
    </dgm:pt>
    <dgm:pt modelId="{60129B29-C717-498A-8E5C-1277D9E470E9}" type="pres">
      <dgm:prSet presAssocID="{3798773C-2106-4956-97F4-C4AE04770CE9}" presName="hierRoot3" presStyleCnt="0"/>
      <dgm:spPr/>
    </dgm:pt>
    <dgm:pt modelId="{18133A80-3B8C-4B4E-8C38-8048E5DF6B01}" type="pres">
      <dgm:prSet presAssocID="{3798773C-2106-4956-97F4-C4AE04770CE9}" presName="composite3" presStyleCnt="0"/>
      <dgm:spPr/>
    </dgm:pt>
    <dgm:pt modelId="{8354BEB2-3110-4E59-BFCE-A532E5A97E1E}" type="pres">
      <dgm:prSet presAssocID="{3798773C-2106-4956-97F4-C4AE04770CE9}" presName="background3" presStyleLbl="node3" presStyleIdx="0" presStyleCnt="4"/>
      <dgm:spPr/>
    </dgm:pt>
    <dgm:pt modelId="{ACDB6AA3-7843-49DB-81B8-D7272028A3DF}" type="pres">
      <dgm:prSet presAssocID="{3798773C-2106-4956-97F4-C4AE04770CE9}" presName="text3" presStyleLbl="fgAcc3" presStyleIdx="0" presStyleCnt="4" custLinFactY="-101819" custLinFactNeighborX="-61984" custLinFactNeighborY="-200000">
        <dgm:presLayoutVars>
          <dgm:chPref val="3"/>
        </dgm:presLayoutVars>
      </dgm:prSet>
      <dgm:spPr/>
      <dgm:t>
        <a:bodyPr/>
        <a:lstStyle/>
        <a:p>
          <a:endParaRPr lang="en-US"/>
        </a:p>
      </dgm:t>
    </dgm:pt>
    <dgm:pt modelId="{7B302645-A41B-4C9E-8A1B-1311B01B2AFA}" type="pres">
      <dgm:prSet presAssocID="{3798773C-2106-4956-97F4-C4AE04770CE9}" presName="hierChild4" presStyleCnt="0"/>
      <dgm:spPr/>
    </dgm:pt>
    <dgm:pt modelId="{7929BD83-70AA-4DC8-AE9C-5DEA26ACDAE8}" type="pres">
      <dgm:prSet presAssocID="{7F06694C-0D44-48B4-890F-B140BC28C9CE}" presName="Name17" presStyleLbl="parChTrans1D3" presStyleIdx="1" presStyleCnt="4"/>
      <dgm:spPr/>
      <dgm:t>
        <a:bodyPr/>
        <a:lstStyle/>
        <a:p>
          <a:endParaRPr lang="en-US"/>
        </a:p>
      </dgm:t>
    </dgm:pt>
    <dgm:pt modelId="{AD2A761C-EE8F-4697-9D45-1BBD2E991B0B}" type="pres">
      <dgm:prSet presAssocID="{86F5A855-2EC7-4661-A78E-1387A04FDFE4}" presName="hierRoot3" presStyleCnt="0"/>
      <dgm:spPr/>
    </dgm:pt>
    <dgm:pt modelId="{39B5CC74-5D89-4B1B-B1E9-895FA8BF3366}" type="pres">
      <dgm:prSet presAssocID="{86F5A855-2EC7-4661-A78E-1387A04FDFE4}" presName="composite3" presStyleCnt="0"/>
      <dgm:spPr/>
    </dgm:pt>
    <dgm:pt modelId="{FA34F662-E25E-4236-A49C-78FA450086B6}" type="pres">
      <dgm:prSet presAssocID="{86F5A855-2EC7-4661-A78E-1387A04FDFE4}" presName="background3" presStyleLbl="node3" presStyleIdx="1" presStyleCnt="4"/>
      <dgm:spPr/>
    </dgm:pt>
    <dgm:pt modelId="{A6D22B3F-5378-4F56-A5F3-444378B03C67}" type="pres">
      <dgm:prSet presAssocID="{86F5A855-2EC7-4661-A78E-1387A04FDFE4}" presName="text3" presStyleLbl="fgAcc3" presStyleIdx="1" presStyleCnt="4" custLinFactX="-82148" custLinFactNeighborX="-100000" custLinFactNeighborY="4987">
        <dgm:presLayoutVars>
          <dgm:chPref val="3"/>
        </dgm:presLayoutVars>
      </dgm:prSet>
      <dgm:spPr/>
      <dgm:t>
        <a:bodyPr/>
        <a:lstStyle/>
        <a:p>
          <a:endParaRPr lang="en-US"/>
        </a:p>
      </dgm:t>
    </dgm:pt>
    <dgm:pt modelId="{2BB76289-2026-4D64-99FA-9FACFE64780B}" type="pres">
      <dgm:prSet presAssocID="{86F5A855-2EC7-4661-A78E-1387A04FDFE4}" presName="hierChild4" presStyleCnt="0"/>
      <dgm:spPr/>
    </dgm:pt>
    <dgm:pt modelId="{E99B1D29-A23B-41C9-96AB-765960791A17}" type="pres">
      <dgm:prSet presAssocID="{ADE238B5-A437-4A0A-A337-46594F418A76}" presName="Name10" presStyleLbl="parChTrans1D2" presStyleIdx="1" presStyleCnt="3"/>
      <dgm:spPr/>
      <dgm:t>
        <a:bodyPr/>
        <a:lstStyle/>
        <a:p>
          <a:endParaRPr lang="en-US"/>
        </a:p>
      </dgm:t>
    </dgm:pt>
    <dgm:pt modelId="{C1E5F0F5-CDC0-4AD1-8E17-65F89EF83E44}" type="pres">
      <dgm:prSet presAssocID="{204C1DE0-BA6F-406A-8EBA-97B281993D74}" presName="hierRoot2" presStyleCnt="0"/>
      <dgm:spPr/>
    </dgm:pt>
    <dgm:pt modelId="{E074B960-DD02-4F29-922B-255165E40C4B}" type="pres">
      <dgm:prSet presAssocID="{204C1DE0-BA6F-406A-8EBA-97B281993D74}" presName="composite2" presStyleCnt="0"/>
      <dgm:spPr/>
    </dgm:pt>
    <dgm:pt modelId="{FCD75EE1-3A85-47FD-A269-DF37C1182162}" type="pres">
      <dgm:prSet presAssocID="{204C1DE0-BA6F-406A-8EBA-97B281993D74}" presName="background2" presStyleLbl="node2" presStyleIdx="1" presStyleCnt="3"/>
      <dgm:spPr/>
    </dgm:pt>
    <dgm:pt modelId="{A88A6A63-DC2A-4D79-A10C-3EF724659432}" type="pres">
      <dgm:prSet presAssocID="{204C1DE0-BA6F-406A-8EBA-97B281993D74}" presName="text2" presStyleLbl="fgAcc2" presStyleIdx="1" presStyleCnt="3" custLinFactNeighborX="75866" custLinFactNeighborY="-2655">
        <dgm:presLayoutVars>
          <dgm:chPref val="3"/>
        </dgm:presLayoutVars>
      </dgm:prSet>
      <dgm:spPr/>
      <dgm:t>
        <a:bodyPr/>
        <a:lstStyle/>
        <a:p>
          <a:endParaRPr lang="en-US"/>
        </a:p>
      </dgm:t>
    </dgm:pt>
    <dgm:pt modelId="{CDCAF393-528F-47ED-8E66-528AEB849F0C}" type="pres">
      <dgm:prSet presAssocID="{204C1DE0-BA6F-406A-8EBA-97B281993D74}" presName="hierChild3" presStyleCnt="0"/>
      <dgm:spPr/>
    </dgm:pt>
    <dgm:pt modelId="{B2B6007E-78FA-4C21-97F5-487B0B668992}" type="pres">
      <dgm:prSet presAssocID="{213A35E9-22AD-4E1D-8A74-1976656C46D8}" presName="Name17" presStyleLbl="parChTrans1D3" presStyleIdx="2" presStyleCnt="4"/>
      <dgm:spPr/>
      <dgm:t>
        <a:bodyPr/>
        <a:lstStyle/>
        <a:p>
          <a:endParaRPr lang="en-US"/>
        </a:p>
      </dgm:t>
    </dgm:pt>
    <dgm:pt modelId="{94FA77FB-13A8-4E8E-AA19-A85EBE921516}" type="pres">
      <dgm:prSet presAssocID="{95241EBC-48EB-49F3-8F59-76483DA69490}" presName="hierRoot3" presStyleCnt="0"/>
      <dgm:spPr/>
    </dgm:pt>
    <dgm:pt modelId="{9A76DD76-0A89-42E4-A50A-FA31A2C28814}" type="pres">
      <dgm:prSet presAssocID="{95241EBC-48EB-49F3-8F59-76483DA69490}" presName="composite3" presStyleCnt="0"/>
      <dgm:spPr/>
    </dgm:pt>
    <dgm:pt modelId="{895F7F9A-45B2-4808-90F1-F10BE69A5D6D}" type="pres">
      <dgm:prSet presAssocID="{95241EBC-48EB-49F3-8F59-76483DA69490}" presName="background3" presStyleLbl="node3" presStyleIdx="2" presStyleCnt="4"/>
      <dgm:spPr/>
    </dgm:pt>
    <dgm:pt modelId="{150A484D-9EE8-444D-8585-4063CB3441FF}" type="pres">
      <dgm:prSet presAssocID="{95241EBC-48EB-49F3-8F59-76483DA69490}" presName="text3" presStyleLbl="fgAcc3" presStyleIdx="2" presStyleCnt="4" custLinFactX="100000" custLinFactY="-102958" custLinFactNeighborX="140459" custLinFactNeighborY="-200000">
        <dgm:presLayoutVars>
          <dgm:chPref val="3"/>
        </dgm:presLayoutVars>
      </dgm:prSet>
      <dgm:spPr/>
      <dgm:t>
        <a:bodyPr/>
        <a:lstStyle/>
        <a:p>
          <a:endParaRPr lang="en-US"/>
        </a:p>
      </dgm:t>
    </dgm:pt>
    <dgm:pt modelId="{F6116C21-A7EF-4FED-8D9C-75FF6ED2EF5D}" type="pres">
      <dgm:prSet presAssocID="{95241EBC-48EB-49F3-8F59-76483DA69490}" presName="hierChild4" presStyleCnt="0"/>
      <dgm:spPr/>
    </dgm:pt>
    <dgm:pt modelId="{CFAB27B7-84F5-4845-AA54-DABD3C870807}" type="pres">
      <dgm:prSet presAssocID="{7BC8D3C2-A2E0-43C1-BAD0-1BAA18B81F75}" presName="Name17" presStyleLbl="parChTrans1D3" presStyleIdx="3" presStyleCnt="4"/>
      <dgm:spPr/>
      <dgm:t>
        <a:bodyPr/>
        <a:lstStyle/>
        <a:p>
          <a:endParaRPr lang="en-US"/>
        </a:p>
      </dgm:t>
    </dgm:pt>
    <dgm:pt modelId="{9A761429-6113-41D5-A548-DD40FBFAC3E6}" type="pres">
      <dgm:prSet presAssocID="{14152BF2-8593-4753-9012-47DF874D9663}" presName="hierRoot3" presStyleCnt="0"/>
      <dgm:spPr/>
    </dgm:pt>
    <dgm:pt modelId="{4882EEE4-BFEF-4B52-A6A5-02913E260262}" type="pres">
      <dgm:prSet presAssocID="{14152BF2-8593-4753-9012-47DF874D9663}" presName="composite3" presStyleCnt="0"/>
      <dgm:spPr/>
    </dgm:pt>
    <dgm:pt modelId="{6DEED2DA-F331-4BFE-A756-FCCC5D59E76F}" type="pres">
      <dgm:prSet presAssocID="{14152BF2-8593-4753-9012-47DF874D9663}" presName="background3" presStyleLbl="node3" presStyleIdx="3" presStyleCnt="4"/>
      <dgm:spPr/>
    </dgm:pt>
    <dgm:pt modelId="{B0189DB1-8942-4532-BBEC-51BF7959470E}" type="pres">
      <dgm:prSet presAssocID="{14152BF2-8593-4753-9012-47DF874D9663}" presName="text3" presStyleLbl="fgAcc3" presStyleIdx="3" presStyleCnt="4" custLinFactX="18237" custLinFactNeighborX="100000" custLinFactNeighborY="13076">
        <dgm:presLayoutVars>
          <dgm:chPref val="3"/>
        </dgm:presLayoutVars>
      </dgm:prSet>
      <dgm:spPr/>
      <dgm:t>
        <a:bodyPr/>
        <a:lstStyle/>
        <a:p>
          <a:endParaRPr lang="en-US"/>
        </a:p>
      </dgm:t>
    </dgm:pt>
    <dgm:pt modelId="{7C49C277-0D92-485F-AD9F-A526BCF375F0}" type="pres">
      <dgm:prSet presAssocID="{14152BF2-8593-4753-9012-47DF874D9663}" presName="hierChild4" presStyleCnt="0"/>
      <dgm:spPr/>
    </dgm:pt>
    <dgm:pt modelId="{5EE0EEB5-498B-43F9-B5A0-308F54A50BCA}" type="pres">
      <dgm:prSet presAssocID="{07DF9CAE-5CD9-48FA-BAE6-248F47405E8A}" presName="Name10" presStyleLbl="parChTrans1D2" presStyleIdx="2" presStyleCnt="3"/>
      <dgm:spPr/>
      <dgm:t>
        <a:bodyPr/>
        <a:lstStyle/>
        <a:p>
          <a:endParaRPr lang="en-US"/>
        </a:p>
      </dgm:t>
    </dgm:pt>
    <dgm:pt modelId="{3AB235F9-ECE1-43ED-BDC9-DE6622A3861B}" type="pres">
      <dgm:prSet presAssocID="{32CEEFBA-3114-4CDE-A81E-54C1939FC773}" presName="hierRoot2" presStyleCnt="0"/>
      <dgm:spPr/>
    </dgm:pt>
    <dgm:pt modelId="{AD8AD8B8-0805-4A65-BCB0-4343CACC9E8B}" type="pres">
      <dgm:prSet presAssocID="{32CEEFBA-3114-4CDE-A81E-54C1939FC773}" presName="composite2" presStyleCnt="0"/>
      <dgm:spPr/>
    </dgm:pt>
    <dgm:pt modelId="{55589D6C-C084-420B-AA20-CC0739682D0E}" type="pres">
      <dgm:prSet presAssocID="{32CEEFBA-3114-4CDE-A81E-54C1939FC773}" presName="background2" presStyleLbl="node2" presStyleIdx="2" presStyleCnt="3"/>
      <dgm:spPr/>
    </dgm:pt>
    <dgm:pt modelId="{BA0E6638-3406-41A5-92A8-10591CFDBF22}" type="pres">
      <dgm:prSet presAssocID="{32CEEFBA-3114-4CDE-A81E-54C1939FC773}" presName="text2" presStyleLbl="fgAcc2" presStyleIdx="2" presStyleCnt="3" custLinFactX="-100000" custLinFactY="46825" custLinFactNeighborX="-123663" custLinFactNeighborY="100000">
        <dgm:presLayoutVars>
          <dgm:chPref val="3"/>
        </dgm:presLayoutVars>
      </dgm:prSet>
      <dgm:spPr/>
      <dgm:t>
        <a:bodyPr/>
        <a:lstStyle/>
        <a:p>
          <a:endParaRPr lang="en-US"/>
        </a:p>
      </dgm:t>
    </dgm:pt>
    <dgm:pt modelId="{4B71FBFB-A7F8-42D4-B73F-C4318838EAD5}" type="pres">
      <dgm:prSet presAssocID="{32CEEFBA-3114-4CDE-A81E-54C1939FC773}" presName="hierChild3" presStyleCnt="0"/>
      <dgm:spPr/>
    </dgm:pt>
  </dgm:ptLst>
  <dgm:cxnLst>
    <dgm:cxn modelId="{B1C0412A-4DEE-4DBA-A165-99C99AFE404E}" type="presOf" srcId="{32CEEFBA-3114-4CDE-A81E-54C1939FC773}" destId="{BA0E6638-3406-41A5-92A8-10591CFDBF22}" srcOrd="0" destOrd="0" presId="urn:microsoft.com/office/officeart/2005/8/layout/hierarchy1"/>
    <dgm:cxn modelId="{2C5276BC-878E-4596-9960-02D55F71B315}" type="presOf" srcId="{204C1DE0-BA6F-406A-8EBA-97B281993D74}" destId="{A88A6A63-DC2A-4D79-A10C-3EF724659432}" srcOrd="0" destOrd="0" presId="urn:microsoft.com/office/officeart/2005/8/layout/hierarchy1"/>
    <dgm:cxn modelId="{BAD69F7D-BC5A-4DD2-8FA7-54FB555F0E1F}" type="presOf" srcId="{ADE238B5-A437-4A0A-A337-46594F418A76}" destId="{E99B1D29-A23B-41C9-96AB-765960791A17}" srcOrd="0" destOrd="0" presId="urn:microsoft.com/office/officeart/2005/8/layout/hierarchy1"/>
    <dgm:cxn modelId="{ECB733E4-3749-4A7B-BD85-92F70C184B57}" type="presOf" srcId="{95241EBC-48EB-49F3-8F59-76483DA69490}" destId="{150A484D-9EE8-444D-8585-4063CB3441FF}" srcOrd="0" destOrd="0" presId="urn:microsoft.com/office/officeart/2005/8/layout/hierarchy1"/>
    <dgm:cxn modelId="{068FBFF6-2AE3-4D41-8F0D-A1F49CC81996}" type="presOf" srcId="{A77B4D02-1F03-440C-A2E4-FC0694DB3929}" destId="{8AB7C573-9F98-4E71-A6C6-988C2B3502D0}" srcOrd="0" destOrd="0" presId="urn:microsoft.com/office/officeart/2005/8/layout/hierarchy1"/>
    <dgm:cxn modelId="{6C7F0440-4274-4505-994F-EEF53C69E97A}" srcId="{B5C6F09C-F84E-4228-9694-9B827EF8897D}" destId="{8549B6DB-932A-481E-AD63-414BA0F3BB47}" srcOrd="0" destOrd="0" parTransId="{3CF45F6E-F4BF-4359-BFA3-0BF87C3FE332}" sibTransId="{6F09B568-00F2-4B60-B29F-B254A0A13678}"/>
    <dgm:cxn modelId="{25C854D1-3660-4767-88F5-5773FBD4B7EE}" type="presOf" srcId="{8549B6DB-932A-481E-AD63-414BA0F3BB47}" destId="{173E6BA2-B1BD-411C-9EC4-F3CDBC8B8E60}" srcOrd="0" destOrd="0" presId="urn:microsoft.com/office/officeart/2005/8/layout/hierarchy1"/>
    <dgm:cxn modelId="{64FFBD7B-BF38-4841-A055-1739BAF9F984}" type="presOf" srcId="{3798773C-2106-4956-97F4-C4AE04770CE9}" destId="{ACDB6AA3-7843-49DB-81B8-D7272028A3DF}" srcOrd="0" destOrd="0" presId="urn:microsoft.com/office/officeart/2005/8/layout/hierarchy1"/>
    <dgm:cxn modelId="{3A3FD44D-0AD8-4A88-8774-30466ED283C2}" type="presOf" srcId="{213A35E9-22AD-4E1D-8A74-1976656C46D8}" destId="{B2B6007E-78FA-4C21-97F5-487B0B668992}" srcOrd="0" destOrd="0" presId="urn:microsoft.com/office/officeart/2005/8/layout/hierarchy1"/>
    <dgm:cxn modelId="{6C3D00FE-D361-4B8E-83E2-06C20E83342B}" type="presOf" srcId="{14152BF2-8593-4753-9012-47DF874D9663}" destId="{B0189DB1-8942-4532-BBEC-51BF7959470E}" srcOrd="0" destOrd="0" presId="urn:microsoft.com/office/officeart/2005/8/layout/hierarchy1"/>
    <dgm:cxn modelId="{2A867A7E-B669-4013-9930-E031BC4B1012}" srcId="{8549B6DB-932A-481E-AD63-414BA0F3BB47}" destId="{204C1DE0-BA6F-406A-8EBA-97B281993D74}" srcOrd="1" destOrd="0" parTransId="{ADE238B5-A437-4A0A-A337-46594F418A76}" sibTransId="{66B24C22-F81D-4106-A60B-76073ECEFFAF}"/>
    <dgm:cxn modelId="{AA5DA257-19AC-4AF0-A224-FBB56CA138EB}" srcId="{204C1DE0-BA6F-406A-8EBA-97B281993D74}" destId="{14152BF2-8593-4753-9012-47DF874D9663}" srcOrd="1" destOrd="0" parTransId="{7BC8D3C2-A2E0-43C1-BAD0-1BAA18B81F75}" sibTransId="{AC280C4A-208D-4BCC-AED6-8A8B3888FE31}"/>
    <dgm:cxn modelId="{A0F210C3-F719-499F-87CC-DC22E1B484BE}" type="presOf" srcId="{7F06694C-0D44-48B4-890F-B140BC28C9CE}" destId="{7929BD83-70AA-4DC8-AE9C-5DEA26ACDAE8}" srcOrd="0" destOrd="0" presId="urn:microsoft.com/office/officeart/2005/8/layout/hierarchy1"/>
    <dgm:cxn modelId="{A74457B1-D6F2-4E23-8337-963B1CB870B4}" type="presOf" srcId="{B5C6F09C-F84E-4228-9694-9B827EF8897D}" destId="{F39B81A2-6B9D-4067-80DF-71C7A6C87735}" srcOrd="0" destOrd="0" presId="urn:microsoft.com/office/officeart/2005/8/layout/hierarchy1"/>
    <dgm:cxn modelId="{E8D97C00-08AC-4715-AF20-F0FF2AEFBE1A}" srcId="{A77B4D02-1F03-440C-A2E4-FC0694DB3929}" destId="{3798773C-2106-4956-97F4-C4AE04770CE9}" srcOrd="0" destOrd="0" parTransId="{8FD1F1B5-A5EC-420A-9361-A9132AB5A154}" sibTransId="{38684EB9-6398-419E-91A8-6F08E776F9BE}"/>
    <dgm:cxn modelId="{EC84D1F9-DE71-466A-9D67-9D7FB914D015}" srcId="{8549B6DB-932A-481E-AD63-414BA0F3BB47}" destId="{32CEEFBA-3114-4CDE-A81E-54C1939FC773}" srcOrd="2" destOrd="0" parTransId="{07DF9CAE-5CD9-48FA-BAE6-248F47405E8A}" sibTransId="{480FBB2A-0E1C-4313-B96C-DC110940A0A7}"/>
    <dgm:cxn modelId="{14120399-54D7-4DE1-924D-A367E9D4ACEE}" type="presOf" srcId="{86F5A855-2EC7-4661-A78E-1387A04FDFE4}" destId="{A6D22B3F-5378-4F56-A5F3-444378B03C67}" srcOrd="0" destOrd="0" presId="urn:microsoft.com/office/officeart/2005/8/layout/hierarchy1"/>
    <dgm:cxn modelId="{A8960B8A-1292-4047-A8A7-021773097DE3}" srcId="{A77B4D02-1F03-440C-A2E4-FC0694DB3929}" destId="{86F5A855-2EC7-4661-A78E-1387A04FDFE4}" srcOrd="1" destOrd="0" parTransId="{7F06694C-0D44-48B4-890F-B140BC28C9CE}" sibTransId="{3B1B10A9-C47E-4726-A5C5-8757E64D3F79}"/>
    <dgm:cxn modelId="{6C64FFA4-5DA8-4DED-9CE0-50AE3BB61F61}" type="presOf" srcId="{07DF9CAE-5CD9-48FA-BAE6-248F47405E8A}" destId="{5EE0EEB5-498B-43F9-B5A0-308F54A50BCA}" srcOrd="0" destOrd="0" presId="urn:microsoft.com/office/officeart/2005/8/layout/hierarchy1"/>
    <dgm:cxn modelId="{79158CBB-9109-4A4D-83B2-B9BA51ABE5ED}" srcId="{204C1DE0-BA6F-406A-8EBA-97B281993D74}" destId="{95241EBC-48EB-49F3-8F59-76483DA69490}" srcOrd="0" destOrd="0" parTransId="{213A35E9-22AD-4E1D-8A74-1976656C46D8}" sibTransId="{B1CA0B96-E291-4C81-AC44-130020A0AC94}"/>
    <dgm:cxn modelId="{4B278839-5FC1-4AB5-B5BA-1F6A9A29A231}" srcId="{8549B6DB-932A-481E-AD63-414BA0F3BB47}" destId="{A77B4D02-1F03-440C-A2E4-FC0694DB3929}" srcOrd="0" destOrd="0" parTransId="{C2E45101-2F8C-4CFC-8A98-277FBF197509}" sibTransId="{436AF424-E354-4E9A-9F9E-5D83DC15DFA6}"/>
    <dgm:cxn modelId="{D29C8D1E-3B72-4F71-846B-7CAAC5D53FA7}" type="presOf" srcId="{7BC8D3C2-A2E0-43C1-BAD0-1BAA18B81F75}" destId="{CFAB27B7-84F5-4845-AA54-DABD3C870807}" srcOrd="0" destOrd="0" presId="urn:microsoft.com/office/officeart/2005/8/layout/hierarchy1"/>
    <dgm:cxn modelId="{B3A94DD0-56DA-41CE-86D2-7C8BDEF2F99C}" type="presOf" srcId="{8FD1F1B5-A5EC-420A-9361-A9132AB5A154}" destId="{075980C4-3656-4CC8-8DD8-BBBFCBFA7DB8}" srcOrd="0" destOrd="0" presId="urn:microsoft.com/office/officeart/2005/8/layout/hierarchy1"/>
    <dgm:cxn modelId="{297EF6F4-7C6B-4DEB-A248-C89B70AD7547}" type="presOf" srcId="{C2E45101-2F8C-4CFC-8A98-277FBF197509}" destId="{8EDDD1DA-5859-4413-834C-2405377FC73F}" srcOrd="0" destOrd="0" presId="urn:microsoft.com/office/officeart/2005/8/layout/hierarchy1"/>
    <dgm:cxn modelId="{44D6F021-272E-485C-B814-9585BDF63EBA}" type="presParOf" srcId="{F39B81A2-6B9D-4067-80DF-71C7A6C87735}" destId="{38D3FCC7-5EA7-405D-B72A-DE6DB980C1AA}" srcOrd="0" destOrd="0" presId="urn:microsoft.com/office/officeart/2005/8/layout/hierarchy1"/>
    <dgm:cxn modelId="{47D56817-9EB6-4FEF-AF97-A0495903D2CC}" type="presParOf" srcId="{38D3FCC7-5EA7-405D-B72A-DE6DB980C1AA}" destId="{7D808C88-DAC3-48DA-973C-79D9782CF756}" srcOrd="0" destOrd="0" presId="urn:microsoft.com/office/officeart/2005/8/layout/hierarchy1"/>
    <dgm:cxn modelId="{F7A73A32-7458-47AF-9E2F-B190ED50CCEC}" type="presParOf" srcId="{7D808C88-DAC3-48DA-973C-79D9782CF756}" destId="{2471A0A0-21BB-4F1D-A589-90CABFD5DEC3}" srcOrd="0" destOrd="0" presId="urn:microsoft.com/office/officeart/2005/8/layout/hierarchy1"/>
    <dgm:cxn modelId="{9C1C1C8F-027B-4F4C-81AD-E35FF8201475}" type="presParOf" srcId="{7D808C88-DAC3-48DA-973C-79D9782CF756}" destId="{173E6BA2-B1BD-411C-9EC4-F3CDBC8B8E60}" srcOrd="1" destOrd="0" presId="urn:microsoft.com/office/officeart/2005/8/layout/hierarchy1"/>
    <dgm:cxn modelId="{B2F1ACCC-A5B0-43E9-B38E-D864350E801F}" type="presParOf" srcId="{38D3FCC7-5EA7-405D-B72A-DE6DB980C1AA}" destId="{578E5C87-041D-4166-8826-4530A0A2ACB9}" srcOrd="1" destOrd="0" presId="urn:microsoft.com/office/officeart/2005/8/layout/hierarchy1"/>
    <dgm:cxn modelId="{0DFE7651-E5F0-4DB8-9540-8EDBE096CABE}" type="presParOf" srcId="{578E5C87-041D-4166-8826-4530A0A2ACB9}" destId="{8EDDD1DA-5859-4413-834C-2405377FC73F}" srcOrd="0" destOrd="0" presId="urn:microsoft.com/office/officeart/2005/8/layout/hierarchy1"/>
    <dgm:cxn modelId="{78FF660B-C652-4209-B9FD-6BD386D68A96}" type="presParOf" srcId="{578E5C87-041D-4166-8826-4530A0A2ACB9}" destId="{805B6C9A-8A49-453E-8FCA-0DB126F5AFDA}" srcOrd="1" destOrd="0" presId="urn:microsoft.com/office/officeart/2005/8/layout/hierarchy1"/>
    <dgm:cxn modelId="{48FD6FA5-D055-43D3-BAD6-F127FC89DEDB}" type="presParOf" srcId="{805B6C9A-8A49-453E-8FCA-0DB126F5AFDA}" destId="{BA27E6DD-7572-4FFA-B6F0-765FCD888CC2}" srcOrd="0" destOrd="0" presId="urn:microsoft.com/office/officeart/2005/8/layout/hierarchy1"/>
    <dgm:cxn modelId="{42D85032-2825-4743-8C41-90FF8A54BC98}" type="presParOf" srcId="{BA27E6DD-7572-4FFA-B6F0-765FCD888CC2}" destId="{0D685CDF-9B53-45FC-8A8A-686BD745993E}" srcOrd="0" destOrd="0" presId="urn:microsoft.com/office/officeart/2005/8/layout/hierarchy1"/>
    <dgm:cxn modelId="{309DCBEF-6E16-4F09-AFAD-62B79B94E4AA}" type="presParOf" srcId="{BA27E6DD-7572-4FFA-B6F0-765FCD888CC2}" destId="{8AB7C573-9F98-4E71-A6C6-988C2B3502D0}" srcOrd="1" destOrd="0" presId="urn:microsoft.com/office/officeart/2005/8/layout/hierarchy1"/>
    <dgm:cxn modelId="{304A9D84-C9E8-4061-89F6-31D216D2FF1B}" type="presParOf" srcId="{805B6C9A-8A49-453E-8FCA-0DB126F5AFDA}" destId="{458C16B6-D150-4650-A3D6-76E0E5D4020F}" srcOrd="1" destOrd="0" presId="urn:microsoft.com/office/officeart/2005/8/layout/hierarchy1"/>
    <dgm:cxn modelId="{BB4857E5-738B-49E5-B58B-16499C883B08}" type="presParOf" srcId="{458C16B6-D150-4650-A3D6-76E0E5D4020F}" destId="{075980C4-3656-4CC8-8DD8-BBBFCBFA7DB8}" srcOrd="0" destOrd="0" presId="urn:microsoft.com/office/officeart/2005/8/layout/hierarchy1"/>
    <dgm:cxn modelId="{242C9B00-2C2E-4EBF-9411-130D9A42B36E}" type="presParOf" srcId="{458C16B6-D150-4650-A3D6-76E0E5D4020F}" destId="{60129B29-C717-498A-8E5C-1277D9E470E9}" srcOrd="1" destOrd="0" presId="urn:microsoft.com/office/officeart/2005/8/layout/hierarchy1"/>
    <dgm:cxn modelId="{C59C80C3-37E4-4546-B2B0-094097E05A7B}" type="presParOf" srcId="{60129B29-C717-498A-8E5C-1277D9E470E9}" destId="{18133A80-3B8C-4B4E-8C38-8048E5DF6B01}" srcOrd="0" destOrd="0" presId="urn:microsoft.com/office/officeart/2005/8/layout/hierarchy1"/>
    <dgm:cxn modelId="{BD007926-4876-4331-8143-FD06CE3F6DEC}" type="presParOf" srcId="{18133A80-3B8C-4B4E-8C38-8048E5DF6B01}" destId="{8354BEB2-3110-4E59-BFCE-A532E5A97E1E}" srcOrd="0" destOrd="0" presId="urn:microsoft.com/office/officeart/2005/8/layout/hierarchy1"/>
    <dgm:cxn modelId="{A90913EF-599F-4C7B-89B8-2C4D9D46C5D6}" type="presParOf" srcId="{18133A80-3B8C-4B4E-8C38-8048E5DF6B01}" destId="{ACDB6AA3-7843-49DB-81B8-D7272028A3DF}" srcOrd="1" destOrd="0" presId="urn:microsoft.com/office/officeart/2005/8/layout/hierarchy1"/>
    <dgm:cxn modelId="{038E0F9D-C99F-4EB9-B773-7A043D840BF7}" type="presParOf" srcId="{60129B29-C717-498A-8E5C-1277D9E470E9}" destId="{7B302645-A41B-4C9E-8A1B-1311B01B2AFA}" srcOrd="1" destOrd="0" presId="urn:microsoft.com/office/officeart/2005/8/layout/hierarchy1"/>
    <dgm:cxn modelId="{76907112-F49A-4BB6-8879-BACE8461F8F9}" type="presParOf" srcId="{458C16B6-D150-4650-A3D6-76E0E5D4020F}" destId="{7929BD83-70AA-4DC8-AE9C-5DEA26ACDAE8}" srcOrd="2" destOrd="0" presId="urn:microsoft.com/office/officeart/2005/8/layout/hierarchy1"/>
    <dgm:cxn modelId="{EA1FF05C-F6B6-41F8-AACF-F4761156655B}" type="presParOf" srcId="{458C16B6-D150-4650-A3D6-76E0E5D4020F}" destId="{AD2A761C-EE8F-4697-9D45-1BBD2E991B0B}" srcOrd="3" destOrd="0" presId="urn:microsoft.com/office/officeart/2005/8/layout/hierarchy1"/>
    <dgm:cxn modelId="{247C4F3A-72EE-4D24-97EF-214B25DE340E}" type="presParOf" srcId="{AD2A761C-EE8F-4697-9D45-1BBD2E991B0B}" destId="{39B5CC74-5D89-4B1B-B1E9-895FA8BF3366}" srcOrd="0" destOrd="0" presId="urn:microsoft.com/office/officeart/2005/8/layout/hierarchy1"/>
    <dgm:cxn modelId="{D80678B8-869D-420F-8105-1DF079D828EA}" type="presParOf" srcId="{39B5CC74-5D89-4B1B-B1E9-895FA8BF3366}" destId="{FA34F662-E25E-4236-A49C-78FA450086B6}" srcOrd="0" destOrd="0" presId="urn:microsoft.com/office/officeart/2005/8/layout/hierarchy1"/>
    <dgm:cxn modelId="{C5E62AA1-0D76-4481-9D9F-7CFDA50E7CEA}" type="presParOf" srcId="{39B5CC74-5D89-4B1B-B1E9-895FA8BF3366}" destId="{A6D22B3F-5378-4F56-A5F3-444378B03C67}" srcOrd="1" destOrd="0" presId="urn:microsoft.com/office/officeart/2005/8/layout/hierarchy1"/>
    <dgm:cxn modelId="{D4DCCFF7-0B80-4303-AB07-3C2FAE9E1DCB}" type="presParOf" srcId="{AD2A761C-EE8F-4697-9D45-1BBD2E991B0B}" destId="{2BB76289-2026-4D64-99FA-9FACFE64780B}" srcOrd="1" destOrd="0" presId="urn:microsoft.com/office/officeart/2005/8/layout/hierarchy1"/>
    <dgm:cxn modelId="{86A5296E-F1FC-41D1-A413-34BEBBB2E259}" type="presParOf" srcId="{578E5C87-041D-4166-8826-4530A0A2ACB9}" destId="{E99B1D29-A23B-41C9-96AB-765960791A17}" srcOrd="2" destOrd="0" presId="urn:microsoft.com/office/officeart/2005/8/layout/hierarchy1"/>
    <dgm:cxn modelId="{99E5B65B-38F6-4074-8A9B-3CEAB4F6BBBE}" type="presParOf" srcId="{578E5C87-041D-4166-8826-4530A0A2ACB9}" destId="{C1E5F0F5-CDC0-4AD1-8E17-65F89EF83E44}" srcOrd="3" destOrd="0" presId="urn:microsoft.com/office/officeart/2005/8/layout/hierarchy1"/>
    <dgm:cxn modelId="{ADC887F0-DC90-4310-AA3A-62B7E914D10C}" type="presParOf" srcId="{C1E5F0F5-CDC0-4AD1-8E17-65F89EF83E44}" destId="{E074B960-DD02-4F29-922B-255165E40C4B}" srcOrd="0" destOrd="0" presId="urn:microsoft.com/office/officeart/2005/8/layout/hierarchy1"/>
    <dgm:cxn modelId="{827C9523-9CB5-4B6F-B848-1D5EF29E1B77}" type="presParOf" srcId="{E074B960-DD02-4F29-922B-255165E40C4B}" destId="{FCD75EE1-3A85-47FD-A269-DF37C1182162}" srcOrd="0" destOrd="0" presId="urn:microsoft.com/office/officeart/2005/8/layout/hierarchy1"/>
    <dgm:cxn modelId="{EBB859A3-DA3E-49A9-952C-FFB53A9F9C47}" type="presParOf" srcId="{E074B960-DD02-4F29-922B-255165E40C4B}" destId="{A88A6A63-DC2A-4D79-A10C-3EF724659432}" srcOrd="1" destOrd="0" presId="urn:microsoft.com/office/officeart/2005/8/layout/hierarchy1"/>
    <dgm:cxn modelId="{D130B2DE-E4B0-4EC9-BA68-0A2480FE4BEE}" type="presParOf" srcId="{C1E5F0F5-CDC0-4AD1-8E17-65F89EF83E44}" destId="{CDCAF393-528F-47ED-8E66-528AEB849F0C}" srcOrd="1" destOrd="0" presId="urn:microsoft.com/office/officeart/2005/8/layout/hierarchy1"/>
    <dgm:cxn modelId="{80DBBFC9-032A-423D-8C42-C7AE7C31D686}" type="presParOf" srcId="{CDCAF393-528F-47ED-8E66-528AEB849F0C}" destId="{B2B6007E-78FA-4C21-97F5-487B0B668992}" srcOrd="0" destOrd="0" presId="urn:microsoft.com/office/officeart/2005/8/layout/hierarchy1"/>
    <dgm:cxn modelId="{AA839F88-97D2-443B-BC5E-10EDD5A5D46F}" type="presParOf" srcId="{CDCAF393-528F-47ED-8E66-528AEB849F0C}" destId="{94FA77FB-13A8-4E8E-AA19-A85EBE921516}" srcOrd="1" destOrd="0" presId="urn:microsoft.com/office/officeart/2005/8/layout/hierarchy1"/>
    <dgm:cxn modelId="{1B79E926-1C8C-49E0-A700-8AC7CC40A807}" type="presParOf" srcId="{94FA77FB-13A8-4E8E-AA19-A85EBE921516}" destId="{9A76DD76-0A89-42E4-A50A-FA31A2C28814}" srcOrd="0" destOrd="0" presId="urn:microsoft.com/office/officeart/2005/8/layout/hierarchy1"/>
    <dgm:cxn modelId="{3AA310FE-6FFF-4286-9FD3-0D99A9660ACC}" type="presParOf" srcId="{9A76DD76-0A89-42E4-A50A-FA31A2C28814}" destId="{895F7F9A-45B2-4808-90F1-F10BE69A5D6D}" srcOrd="0" destOrd="0" presId="urn:microsoft.com/office/officeart/2005/8/layout/hierarchy1"/>
    <dgm:cxn modelId="{28580E58-0F4D-49C5-ACA1-A0A8C5EAA035}" type="presParOf" srcId="{9A76DD76-0A89-42E4-A50A-FA31A2C28814}" destId="{150A484D-9EE8-444D-8585-4063CB3441FF}" srcOrd="1" destOrd="0" presId="urn:microsoft.com/office/officeart/2005/8/layout/hierarchy1"/>
    <dgm:cxn modelId="{CDCE3FFC-7EE9-4016-9F7B-360C7463833A}" type="presParOf" srcId="{94FA77FB-13A8-4E8E-AA19-A85EBE921516}" destId="{F6116C21-A7EF-4FED-8D9C-75FF6ED2EF5D}" srcOrd="1" destOrd="0" presId="urn:microsoft.com/office/officeart/2005/8/layout/hierarchy1"/>
    <dgm:cxn modelId="{AA51E81C-97BA-425D-ADA1-55B9DA4344B1}" type="presParOf" srcId="{CDCAF393-528F-47ED-8E66-528AEB849F0C}" destId="{CFAB27B7-84F5-4845-AA54-DABD3C870807}" srcOrd="2" destOrd="0" presId="urn:microsoft.com/office/officeart/2005/8/layout/hierarchy1"/>
    <dgm:cxn modelId="{C4D7C6CB-61E4-463C-A88F-7B9A6FD26A0F}" type="presParOf" srcId="{CDCAF393-528F-47ED-8E66-528AEB849F0C}" destId="{9A761429-6113-41D5-A548-DD40FBFAC3E6}" srcOrd="3" destOrd="0" presId="urn:microsoft.com/office/officeart/2005/8/layout/hierarchy1"/>
    <dgm:cxn modelId="{2174E85D-E4DD-4447-B025-816B845432DF}" type="presParOf" srcId="{9A761429-6113-41D5-A548-DD40FBFAC3E6}" destId="{4882EEE4-BFEF-4B52-A6A5-02913E260262}" srcOrd="0" destOrd="0" presId="urn:microsoft.com/office/officeart/2005/8/layout/hierarchy1"/>
    <dgm:cxn modelId="{FF92CA17-0305-4527-BA4F-F8022642EF08}" type="presParOf" srcId="{4882EEE4-BFEF-4B52-A6A5-02913E260262}" destId="{6DEED2DA-F331-4BFE-A756-FCCC5D59E76F}" srcOrd="0" destOrd="0" presId="urn:microsoft.com/office/officeart/2005/8/layout/hierarchy1"/>
    <dgm:cxn modelId="{929A73D2-4386-4023-8A3E-4191C001DAA2}" type="presParOf" srcId="{4882EEE4-BFEF-4B52-A6A5-02913E260262}" destId="{B0189DB1-8942-4532-BBEC-51BF7959470E}" srcOrd="1" destOrd="0" presId="urn:microsoft.com/office/officeart/2005/8/layout/hierarchy1"/>
    <dgm:cxn modelId="{9B7A20BA-F69E-4905-9B18-ACEB0214C0A7}" type="presParOf" srcId="{9A761429-6113-41D5-A548-DD40FBFAC3E6}" destId="{7C49C277-0D92-485F-AD9F-A526BCF375F0}" srcOrd="1" destOrd="0" presId="urn:microsoft.com/office/officeart/2005/8/layout/hierarchy1"/>
    <dgm:cxn modelId="{385E2490-42BD-4415-8A87-208E9D70DAA6}" type="presParOf" srcId="{578E5C87-041D-4166-8826-4530A0A2ACB9}" destId="{5EE0EEB5-498B-43F9-B5A0-308F54A50BCA}" srcOrd="4" destOrd="0" presId="urn:microsoft.com/office/officeart/2005/8/layout/hierarchy1"/>
    <dgm:cxn modelId="{621D7153-1AFC-40CE-B97E-186B7B4F8A3A}" type="presParOf" srcId="{578E5C87-041D-4166-8826-4530A0A2ACB9}" destId="{3AB235F9-ECE1-43ED-BDC9-DE6622A3861B}" srcOrd="5" destOrd="0" presId="urn:microsoft.com/office/officeart/2005/8/layout/hierarchy1"/>
    <dgm:cxn modelId="{5FB98E41-B8B1-45A3-8F63-9ED5588CF8DF}" type="presParOf" srcId="{3AB235F9-ECE1-43ED-BDC9-DE6622A3861B}" destId="{AD8AD8B8-0805-4A65-BCB0-4343CACC9E8B}" srcOrd="0" destOrd="0" presId="urn:microsoft.com/office/officeart/2005/8/layout/hierarchy1"/>
    <dgm:cxn modelId="{E4EE53D6-46B0-4891-9D14-CE8D190D3438}" type="presParOf" srcId="{AD8AD8B8-0805-4A65-BCB0-4343CACC9E8B}" destId="{55589D6C-C084-420B-AA20-CC0739682D0E}" srcOrd="0" destOrd="0" presId="urn:microsoft.com/office/officeart/2005/8/layout/hierarchy1"/>
    <dgm:cxn modelId="{B8C04A46-F406-47BD-8CDD-FEBCC881B9F6}" type="presParOf" srcId="{AD8AD8B8-0805-4A65-BCB0-4343CACC9E8B}" destId="{BA0E6638-3406-41A5-92A8-10591CFDBF22}" srcOrd="1" destOrd="0" presId="urn:microsoft.com/office/officeart/2005/8/layout/hierarchy1"/>
    <dgm:cxn modelId="{E8815721-7213-40E2-BC04-E1EDF3D72051}" type="presParOf" srcId="{3AB235F9-ECE1-43ED-BDC9-DE6622A3861B}" destId="{4B71FBFB-A7F8-42D4-B73F-C4318838EAD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C6F09C-F84E-4228-9694-9B827EF8897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549B6DB-932A-481E-AD63-414BA0F3BB47}">
      <dgm:prSet phldrT="[Text]"/>
      <dgm:spPr/>
      <dgm:t>
        <a:bodyPr/>
        <a:lstStyle/>
        <a:p>
          <a:r>
            <a:rPr lang="en-US" dirty="0" smtClean="0"/>
            <a:t>Benchmarking Result</a:t>
          </a:r>
          <a:endParaRPr lang="en-US" dirty="0"/>
        </a:p>
      </dgm:t>
    </dgm:pt>
    <dgm:pt modelId="{3CF45F6E-F4BF-4359-BFA3-0BF87C3FE332}" type="parTrans" cxnId="{6C7F0440-4274-4505-994F-EEF53C69E97A}">
      <dgm:prSet/>
      <dgm:spPr/>
      <dgm:t>
        <a:bodyPr/>
        <a:lstStyle/>
        <a:p>
          <a:endParaRPr lang="en-US"/>
        </a:p>
      </dgm:t>
    </dgm:pt>
    <dgm:pt modelId="{6F09B568-00F2-4B60-B29F-B254A0A13678}" type="sibTrans" cxnId="{6C7F0440-4274-4505-994F-EEF53C69E97A}">
      <dgm:prSet/>
      <dgm:spPr/>
      <dgm:t>
        <a:bodyPr/>
        <a:lstStyle/>
        <a:p>
          <a:endParaRPr lang="en-US"/>
        </a:p>
      </dgm:t>
    </dgm:pt>
    <dgm:pt modelId="{A77B4D02-1F03-440C-A2E4-FC0694DB3929}">
      <dgm:prSet phldrT="[Text]"/>
      <dgm:spPr/>
      <dgm:t>
        <a:bodyPr/>
        <a:lstStyle/>
        <a:p>
          <a:r>
            <a:rPr lang="en-US" dirty="0" smtClean="0"/>
            <a:t>Actual Cost Calculation</a:t>
          </a:r>
          <a:endParaRPr lang="en-US" dirty="0"/>
        </a:p>
      </dgm:t>
    </dgm:pt>
    <dgm:pt modelId="{C2E45101-2F8C-4CFC-8A98-277FBF197509}" type="parTrans" cxnId="{4B278839-5FC1-4AB5-B5BA-1F6A9A29A231}">
      <dgm:prSet/>
      <dgm:spPr/>
      <dgm:t>
        <a:bodyPr/>
        <a:lstStyle/>
        <a:p>
          <a:endParaRPr lang="en-US"/>
        </a:p>
      </dgm:t>
    </dgm:pt>
    <dgm:pt modelId="{436AF424-E354-4E9A-9F9E-5D83DC15DFA6}" type="sibTrans" cxnId="{4B278839-5FC1-4AB5-B5BA-1F6A9A29A231}">
      <dgm:prSet/>
      <dgm:spPr/>
      <dgm:t>
        <a:bodyPr/>
        <a:lstStyle/>
        <a:p>
          <a:endParaRPr lang="en-US"/>
        </a:p>
      </dgm:t>
    </dgm:pt>
    <dgm:pt modelId="{3798773C-2106-4956-97F4-C4AE04770CE9}">
      <dgm:prSet phldrT="[Text]"/>
      <dgm:spPr/>
      <dgm:t>
        <a:bodyPr/>
        <a:lstStyle/>
        <a:p>
          <a:r>
            <a:rPr lang="en-US" dirty="0" smtClean="0"/>
            <a:t>OM&amp;A Expense</a:t>
          </a:r>
          <a:endParaRPr lang="en-US" dirty="0"/>
        </a:p>
      </dgm:t>
    </dgm:pt>
    <dgm:pt modelId="{8FD1F1B5-A5EC-420A-9361-A9132AB5A154}" type="parTrans" cxnId="{E8D97C00-08AC-4715-AF20-F0FF2AEFBE1A}">
      <dgm:prSet/>
      <dgm:spPr/>
      <dgm:t>
        <a:bodyPr/>
        <a:lstStyle/>
        <a:p>
          <a:endParaRPr lang="en-US"/>
        </a:p>
      </dgm:t>
    </dgm:pt>
    <dgm:pt modelId="{38684EB9-6398-419E-91A8-6F08E776F9BE}" type="sibTrans" cxnId="{E8D97C00-08AC-4715-AF20-F0FF2AEFBE1A}">
      <dgm:prSet/>
      <dgm:spPr/>
      <dgm:t>
        <a:bodyPr/>
        <a:lstStyle/>
        <a:p>
          <a:endParaRPr lang="en-US"/>
        </a:p>
      </dgm:t>
    </dgm:pt>
    <dgm:pt modelId="{86F5A855-2EC7-4661-A78E-1387A04FDFE4}">
      <dgm:prSet phldrT="[Text]"/>
      <dgm:spPr/>
      <dgm:t>
        <a:bodyPr/>
        <a:lstStyle/>
        <a:p>
          <a:r>
            <a:rPr lang="en-US" dirty="0" smtClean="0"/>
            <a:t>Capital Cost</a:t>
          </a:r>
          <a:endParaRPr lang="en-US" dirty="0"/>
        </a:p>
      </dgm:t>
    </dgm:pt>
    <dgm:pt modelId="{7F06694C-0D44-48B4-890F-B140BC28C9CE}" type="parTrans" cxnId="{A8960B8A-1292-4047-A8A7-021773097DE3}">
      <dgm:prSet/>
      <dgm:spPr/>
      <dgm:t>
        <a:bodyPr/>
        <a:lstStyle/>
        <a:p>
          <a:endParaRPr lang="en-US"/>
        </a:p>
      </dgm:t>
    </dgm:pt>
    <dgm:pt modelId="{3B1B10A9-C47E-4726-A5C5-8757E64D3F79}" type="sibTrans" cxnId="{A8960B8A-1292-4047-A8A7-021773097DE3}">
      <dgm:prSet/>
      <dgm:spPr/>
      <dgm:t>
        <a:bodyPr/>
        <a:lstStyle/>
        <a:p>
          <a:endParaRPr lang="en-US"/>
        </a:p>
      </dgm:t>
    </dgm:pt>
    <dgm:pt modelId="{204C1DE0-BA6F-406A-8EBA-97B281993D74}">
      <dgm:prSet phldrT="[Text]"/>
      <dgm:spPr/>
      <dgm:t>
        <a:bodyPr/>
        <a:lstStyle/>
        <a:p>
          <a:r>
            <a:rPr lang="en-US" dirty="0" smtClean="0"/>
            <a:t>Predicted Cost Calculation</a:t>
          </a:r>
          <a:endParaRPr lang="en-US" dirty="0"/>
        </a:p>
      </dgm:t>
    </dgm:pt>
    <dgm:pt modelId="{ADE238B5-A437-4A0A-A337-46594F418A76}" type="parTrans" cxnId="{2A867A7E-B669-4013-9930-E031BC4B1012}">
      <dgm:prSet/>
      <dgm:spPr/>
      <dgm:t>
        <a:bodyPr/>
        <a:lstStyle/>
        <a:p>
          <a:endParaRPr lang="en-US"/>
        </a:p>
      </dgm:t>
    </dgm:pt>
    <dgm:pt modelId="{66B24C22-F81D-4106-A60B-76073ECEFFAF}" type="sibTrans" cxnId="{2A867A7E-B669-4013-9930-E031BC4B1012}">
      <dgm:prSet/>
      <dgm:spPr/>
      <dgm:t>
        <a:bodyPr/>
        <a:lstStyle/>
        <a:p>
          <a:endParaRPr lang="en-US"/>
        </a:p>
      </dgm:t>
    </dgm:pt>
    <dgm:pt modelId="{95241EBC-48EB-49F3-8F59-76483DA69490}">
      <dgm:prSet phldrT="[Text]"/>
      <dgm:spPr/>
      <dgm:t>
        <a:bodyPr/>
        <a:lstStyle/>
        <a:p>
          <a:r>
            <a:rPr lang="en-US" dirty="0" smtClean="0"/>
            <a:t>Econometric Model Parameters</a:t>
          </a:r>
          <a:endParaRPr lang="en-US" dirty="0"/>
        </a:p>
      </dgm:t>
    </dgm:pt>
    <dgm:pt modelId="{213A35E9-22AD-4E1D-8A74-1976656C46D8}" type="parTrans" cxnId="{79158CBB-9109-4A4D-83B2-B9BA51ABE5ED}">
      <dgm:prSet/>
      <dgm:spPr/>
      <dgm:t>
        <a:bodyPr/>
        <a:lstStyle/>
        <a:p>
          <a:endParaRPr lang="en-US"/>
        </a:p>
      </dgm:t>
    </dgm:pt>
    <dgm:pt modelId="{B1CA0B96-E291-4C81-AC44-130020A0AC94}" type="sibTrans" cxnId="{79158CBB-9109-4A4D-83B2-B9BA51ABE5ED}">
      <dgm:prSet/>
      <dgm:spPr/>
      <dgm:t>
        <a:bodyPr/>
        <a:lstStyle/>
        <a:p>
          <a:endParaRPr lang="en-US"/>
        </a:p>
      </dgm:t>
    </dgm:pt>
    <dgm:pt modelId="{32CEEFBA-3114-4CDE-A81E-54C1939FC773}">
      <dgm:prSet/>
      <dgm:spPr/>
      <dgm:t>
        <a:bodyPr/>
        <a:lstStyle/>
        <a:p>
          <a:r>
            <a:rPr lang="en-US" dirty="0" smtClean="0"/>
            <a:t>Stretch Factor</a:t>
          </a:r>
          <a:endParaRPr lang="en-US" dirty="0"/>
        </a:p>
      </dgm:t>
    </dgm:pt>
    <dgm:pt modelId="{07DF9CAE-5CD9-48FA-BAE6-248F47405E8A}" type="parTrans" cxnId="{EC84D1F9-DE71-466A-9D67-9D7FB914D015}">
      <dgm:prSet/>
      <dgm:spPr/>
      <dgm:t>
        <a:bodyPr/>
        <a:lstStyle/>
        <a:p>
          <a:endParaRPr lang="en-US"/>
        </a:p>
      </dgm:t>
    </dgm:pt>
    <dgm:pt modelId="{480FBB2A-0E1C-4313-B96C-DC110940A0A7}" type="sibTrans" cxnId="{EC84D1F9-DE71-466A-9D67-9D7FB914D015}">
      <dgm:prSet/>
      <dgm:spPr/>
      <dgm:t>
        <a:bodyPr/>
        <a:lstStyle/>
        <a:p>
          <a:endParaRPr lang="en-US"/>
        </a:p>
      </dgm:t>
    </dgm:pt>
    <dgm:pt modelId="{14152BF2-8593-4753-9012-47DF874D9663}">
      <dgm:prSet/>
      <dgm:spPr/>
      <dgm:t>
        <a:bodyPr/>
        <a:lstStyle/>
        <a:p>
          <a:r>
            <a:rPr lang="en-US" dirty="0" smtClean="0"/>
            <a:t>Input Prices and Business Conditions</a:t>
          </a:r>
          <a:endParaRPr lang="en-US" dirty="0"/>
        </a:p>
      </dgm:t>
    </dgm:pt>
    <dgm:pt modelId="{7BC8D3C2-A2E0-43C1-BAD0-1BAA18B81F75}" type="parTrans" cxnId="{AA5DA257-19AC-4AF0-A224-FBB56CA138EB}">
      <dgm:prSet/>
      <dgm:spPr/>
      <dgm:t>
        <a:bodyPr/>
        <a:lstStyle/>
        <a:p>
          <a:endParaRPr lang="en-US"/>
        </a:p>
      </dgm:t>
    </dgm:pt>
    <dgm:pt modelId="{AC280C4A-208D-4BCC-AED6-8A8B3888FE31}" type="sibTrans" cxnId="{AA5DA257-19AC-4AF0-A224-FBB56CA138EB}">
      <dgm:prSet/>
      <dgm:spPr/>
      <dgm:t>
        <a:bodyPr/>
        <a:lstStyle/>
        <a:p>
          <a:endParaRPr lang="en-US"/>
        </a:p>
      </dgm:t>
    </dgm:pt>
    <dgm:pt modelId="{F39B81A2-6B9D-4067-80DF-71C7A6C87735}" type="pres">
      <dgm:prSet presAssocID="{B5C6F09C-F84E-4228-9694-9B827EF8897D}" presName="hierChild1" presStyleCnt="0">
        <dgm:presLayoutVars>
          <dgm:chPref val="1"/>
          <dgm:dir/>
          <dgm:animOne val="branch"/>
          <dgm:animLvl val="lvl"/>
          <dgm:resizeHandles/>
        </dgm:presLayoutVars>
      </dgm:prSet>
      <dgm:spPr/>
      <dgm:t>
        <a:bodyPr/>
        <a:lstStyle/>
        <a:p>
          <a:endParaRPr lang="en-US"/>
        </a:p>
      </dgm:t>
    </dgm:pt>
    <dgm:pt modelId="{38D3FCC7-5EA7-405D-B72A-DE6DB980C1AA}" type="pres">
      <dgm:prSet presAssocID="{8549B6DB-932A-481E-AD63-414BA0F3BB47}" presName="hierRoot1" presStyleCnt="0"/>
      <dgm:spPr/>
    </dgm:pt>
    <dgm:pt modelId="{7D808C88-DAC3-48DA-973C-79D9782CF756}" type="pres">
      <dgm:prSet presAssocID="{8549B6DB-932A-481E-AD63-414BA0F3BB47}" presName="composite" presStyleCnt="0"/>
      <dgm:spPr/>
    </dgm:pt>
    <dgm:pt modelId="{2471A0A0-21BB-4F1D-A589-90CABFD5DEC3}" type="pres">
      <dgm:prSet presAssocID="{8549B6DB-932A-481E-AD63-414BA0F3BB47}" presName="background" presStyleLbl="node0" presStyleIdx="0" presStyleCnt="1"/>
      <dgm:spPr/>
    </dgm:pt>
    <dgm:pt modelId="{173E6BA2-B1BD-411C-9EC4-F3CDBC8B8E60}" type="pres">
      <dgm:prSet presAssocID="{8549B6DB-932A-481E-AD63-414BA0F3BB47}" presName="text" presStyleLbl="fgAcc0" presStyleIdx="0" presStyleCnt="1" custLinFactNeighborX="-39899" custLinFactNeighborY="34514">
        <dgm:presLayoutVars>
          <dgm:chPref val="3"/>
        </dgm:presLayoutVars>
      </dgm:prSet>
      <dgm:spPr>
        <a:prstGeom prst="flowChartProcess">
          <a:avLst/>
        </a:prstGeom>
      </dgm:spPr>
      <dgm:t>
        <a:bodyPr/>
        <a:lstStyle/>
        <a:p>
          <a:endParaRPr lang="en-US"/>
        </a:p>
      </dgm:t>
    </dgm:pt>
    <dgm:pt modelId="{578E5C87-041D-4166-8826-4530A0A2ACB9}" type="pres">
      <dgm:prSet presAssocID="{8549B6DB-932A-481E-AD63-414BA0F3BB47}" presName="hierChild2" presStyleCnt="0"/>
      <dgm:spPr/>
    </dgm:pt>
    <dgm:pt modelId="{8EDDD1DA-5859-4413-834C-2405377FC73F}" type="pres">
      <dgm:prSet presAssocID="{C2E45101-2F8C-4CFC-8A98-277FBF197509}" presName="Name10" presStyleLbl="parChTrans1D2" presStyleIdx="0" presStyleCnt="3"/>
      <dgm:spPr/>
      <dgm:t>
        <a:bodyPr/>
        <a:lstStyle/>
        <a:p>
          <a:endParaRPr lang="en-US"/>
        </a:p>
      </dgm:t>
    </dgm:pt>
    <dgm:pt modelId="{805B6C9A-8A49-453E-8FCA-0DB126F5AFDA}" type="pres">
      <dgm:prSet presAssocID="{A77B4D02-1F03-440C-A2E4-FC0694DB3929}" presName="hierRoot2" presStyleCnt="0"/>
      <dgm:spPr/>
    </dgm:pt>
    <dgm:pt modelId="{BA27E6DD-7572-4FFA-B6F0-765FCD888CC2}" type="pres">
      <dgm:prSet presAssocID="{A77B4D02-1F03-440C-A2E4-FC0694DB3929}" presName="composite2" presStyleCnt="0"/>
      <dgm:spPr/>
    </dgm:pt>
    <dgm:pt modelId="{0D685CDF-9B53-45FC-8A8A-686BD745993E}" type="pres">
      <dgm:prSet presAssocID="{A77B4D02-1F03-440C-A2E4-FC0694DB3929}" presName="background2" presStyleLbl="node2" presStyleIdx="0" presStyleCnt="3"/>
      <dgm:spPr/>
    </dgm:pt>
    <dgm:pt modelId="{8AB7C573-9F98-4E71-A6C6-988C2B3502D0}" type="pres">
      <dgm:prSet presAssocID="{A77B4D02-1F03-440C-A2E4-FC0694DB3929}" presName="text2" presStyleLbl="fgAcc2" presStyleIdx="0" presStyleCnt="3" custLinFactNeighborX="-61254" custLinFactNeighborY="-17700">
        <dgm:presLayoutVars>
          <dgm:chPref val="3"/>
        </dgm:presLayoutVars>
      </dgm:prSet>
      <dgm:spPr/>
      <dgm:t>
        <a:bodyPr/>
        <a:lstStyle/>
        <a:p>
          <a:endParaRPr lang="en-US"/>
        </a:p>
      </dgm:t>
    </dgm:pt>
    <dgm:pt modelId="{458C16B6-D150-4650-A3D6-76E0E5D4020F}" type="pres">
      <dgm:prSet presAssocID="{A77B4D02-1F03-440C-A2E4-FC0694DB3929}" presName="hierChild3" presStyleCnt="0"/>
      <dgm:spPr/>
    </dgm:pt>
    <dgm:pt modelId="{075980C4-3656-4CC8-8DD8-BBBFCBFA7DB8}" type="pres">
      <dgm:prSet presAssocID="{8FD1F1B5-A5EC-420A-9361-A9132AB5A154}" presName="Name17" presStyleLbl="parChTrans1D3" presStyleIdx="0" presStyleCnt="4"/>
      <dgm:spPr/>
      <dgm:t>
        <a:bodyPr/>
        <a:lstStyle/>
        <a:p>
          <a:endParaRPr lang="en-US"/>
        </a:p>
      </dgm:t>
    </dgm:pt>
    <dgm:pt modelId="{60129B29-C717-498A-8E5C-1277D9E470E9}" type="pres">
      <dgm:prSet presAssocID="{3798773C-2106-4956-97F4-C4AE04770CE9}" presName="hierRoot3" presStyleCnt="0"/>
      <dgm:spPr/>
    </dgm:pt>
    <dgm:pt modelId="{18133A80-3B8C-4B4E-8C38-8048E5DF6B01}" type="pres">
      <dgm:prSet presAssocID="{3798773C-2106-4956-97F4-C4AE04770CE9}" presName="composite3" presStyleCnt="0"/>
      <dgm:spPr/>
    </dgm:pt>
    <dgm:pt modelId="{8354BEB2-3110-4E59-BFCE-A532E5A97E1E}" type="pres">
      <dgm:prSet presAssocID="{3798773C-2106-4956-97F4-C4AE04770CE9}" presName="background3" presStyleLbl="node3" presStyleIdx="0" presStyleCnt="4"/>
      <dgm:spPr/>
    </dgm:pt>
    <dgm:pt modelId="{ACDB6AA3-7843-49DB-81B8-D7272028A3DF}" type="pres">
      <dgm:prSet presAssocID="{3798773C-2106-4956-97F4-C4AE04770CE9}" presName="text3" presStyleLbl="fgAcc3" presStyleIdx="0" presStyleCnt="4" custLinFactY="-101819" custLinFactNeighborX="-61984" custLinFactNeighborY="-200000">
        <dgm:presLayoutVars>
          <dgm:chPref val="3"/>
        </dgm:presLayoutVars>
      </dgm:prSet>
      <dgm:spPr/>
      <dgm:t>
        <a:bodyPr/>
        <a:lstStyle/>
        <a:p>
          <a:endParaRPr lang="en-US"/>
        </a:p>
      </dgm:t>
    </dgm:pt>
    <dgm:pt modelId="{7B302645-A41B-4C9E-8A1B-1311B01B2AFA}" type="pres">
      <dgm:prSet presAssocID="{3798773C-2106-4956-97F4-C4AE04770CE9}" presName="hierChild4" presStyleCnt="0"/>
      <dgm:spPr/>
    </dgm:pt>
    <dgm:pt modelId="{7929BD83-70AA-4DC8-AE9C-5DEA26ACDAE8}" type="pres">
      <dgm:prSet presAssocID="{7F06694C-0D44-48B4-890F-B140BC28C9CE}" presName="Name17" presStyleLbl="parChTrans1D3" presStyleIdx="1" presStyleCnt="4"/>
      <dgm:spPr/>
      <dgm:t>
        <a:bodyPr/>
        <a:lstStyle/>
        <a:p>
          <a:endParaRPr lang="en-US"/>
        </a:p>
      </dgm:t>
    </dgm:pt>
    <dgm:pt modelId="{AD2A761C-EE8F-4697-9D45-1BBD2E991B0B}" type="pres">
      <dgm:prSet presAssocID="{86F5A855-2EC7-4661-A78E-1387A04FDFE4}" presName="hierRoot3" presStyleCnt="0"/>
      <dgm:spPr/>
    </dgm:pt>
    <dgm:pt modelId="{39B5CC74-5D89-4B1B-B1E9-895FA8BF3366}" type="pres">
      <dgm:prSet presAssocID="{86F5A855-2EC7-4661-A78E-1387A04FDFE4}" presName="composite3" presStyleCnt="0"/>
      <dgm:spPr/>
    </dgm:pt>
    <dgm:pt modelId="{FA34F662-E25E-4236-A49C-78FA450086B6}" type="pres">
      <dgm:prSet presAssocID="{86F5A855-2EC7-4661-A78E-1387A04FDFE4}" presName="background3" presStyleLbl="node3" presStyleIdx="1" presStyleCnt="4"/>
      <dgm:spPr/>
    </dgm:pt>
    <dgm:pt modelId="{A6D22B3F-5378-4F56-A5F3-444378B03C67}" type="pres">
      <dgm:prSet presAssocID="{86F5A855-2EC7-4661-A78E-1387A04FDFE4}" presName="text3" presStyleLbl="fgAcc3" presStyleIdx="1" presStyleCnt="4" custLinFactX="-82148" custLinFactNeighborX="-100000" custLinFactNeighborY="4987">
        <dgm:presLayoutVars>
          <dgm:chPref val="3"/>
        </dgm:presLayoutVars>
      </dgm:prSet>
      <dgm:spPr/>
      <dgm:t>
        <a:bodyPr/>
        <a:lstStyle/>
        <a:p>
          <a:endParaRPr lang="en-US"/>
        </a:p>
      </dgm:t>
    </dgm:pt>
    <dgm:pt modelId="{2BB76289-2026-4D64-99FA-9FACFE64780B}" type="pres">
      <dgm:prSet presAssocID="{86F5A855-2EC7-4661-A78E-1387A04FDFE4}" presName="hierChild4" presStyleCnt="0"/>
      <dgm:spPr/>
    </dgm:pt>
    <dgm:pt modelId="{E99B1D29-A23B-41C9-96AB-765960791A17}" type="pres">
      <dgm:prSet presAssocID="{ADE238B5-A437-4A0A-A337-46594F418A76}" presName="Name10" presStyleLbl="parChTrans1D2" presStyleIdx="1" presStyleCnt="3"/>
      <dgm:spPr/>
      <dgm:t>
        <a:bodyPr/>
        <a:lstStyle/>
        <a:p>
          <a:endParaRPr lang="en-US"/>
        </a:p>
      </dgm:t>
    </dgm:pt>
    <dgm:pt modelId="{C1E5F0F5-CDC0-4AD1-8E17-65F89EF83E44}" type="pres">
      <dgm:prSet presAssocID="{204C1DE0-BA6F-406A-8EBA-97B281993D74}" presName="hierRoot2" presStyleCnt="0"/>
      <dgm:spPr/>
    </dgm:pt>
    <dgm:pt modelId="{E074B960-DD02-4F29-922B-255165E40C4B}" type="pres">
      <dgm:prSet presAssocID="{204C1DE0-BA6F-406A-8EBA-97B281993D74}" presName="composite2" presStyleCnt="0"/>
      <dgm:spPr/>
    </dgm:pt>
    <dgm:pt modelId="{FCD75EE1-3A85-47FD-A269-DF37C1182162}" type="pres">
      <dgm:prSet presAssocID="{204C1DE0-BA6F-406A-8EBA-97B281993D74}" presName="background2" presStyleLbl="node2" presStyleIdx="1" presStyleCnt="3"/>
      <dgm:spPr/>
    </dgm:pt>
    <dgm:pt modelId="{A88A6A63-DC2A-4D79-A10C-3EF724659432}" type="pres">
      <dgm:prSet presAssocID="{204C1DE0-BA6F-406A-8EBA-97B281993D74}" presName="text2" presStyleLbl="fgAcc2" presStyleIdx="1" presStyleCnt="3" custLinFactNeighborX="75866" custLinFactNeighborY="-2655">
        <dgm:presLayoutVars>
          <dgm:chPref val="3"/>
        </dgm:presLayoutVars>
      </dgm:prSet>
      <dgm:spPr/>
      <dgm:t>
        <a:bodyPr/>
        <a:lstStyle/>
        <a:p>
          <a:endParaRPr lang="en-US"/>
        </a:p>
      </dgm:t>
    </dgm:pt>
    <dgm:pt modelId="{CDCAF393-528F-47ED-8E66-528AEB849F0C}" type="pres">
      <dgm:prSet presAssocID="{204C1DE0-BA6F-406A-8EBA-97B281993D74}" presName="hierChild3" presStyleCnt="0"/>
      <dgm:spPr/>
    </dgm:pt>
    <dgm:pt modelId="{B2B6007E-78FA-4C21-97F5-487B0B668992}" type="pres">
      <dgm:prSet presAssocID="{213A35E9-22AD-4E1D-8A74-1976656C46D8}" presName="Name17" presStyleLbl="parChTrans1D3" presStyleIdx="2" presStyleCnt="4"/>
      <dgm:spPr/>
      <dgm:t>
        <a:bodyPr/>
        <a:lstStyle/>
        <a:p>
          <a:endParaRPr lang="en-US"/>
        </a:p>
      </dgm:t>
    </dgm:pt>
    <dgm:pt modelId="{94FA77FB-13A8-4E8E-AA19-A85EBE921516}" type="pres">
      <dgm:prSet presAssocID="{95241EBC-48EB-49F3-8F59-76483DA69490}" presName="hierRoot3" presStyleCnt="0"/>
      <dgm:spPr/>
    </dgm:pt>
    <dgm:pt modelId="{9A76DD76-0A89-42E4-A50A-FA31A2C28814}" type="pres">
      <dgm:prSet presAssocID="{95241EBC-48EB-49F3-8F59-76483DA69490}" presName="composite3" presStyleCnt="0"/>
      <dgm:spPr/>
    </dgm:pt>
    <dgm:pt modelId="{895F7F9A-45B2-4808-90F1-F10BE69A5D6D}" type="pres">
      <dgm:prSet presAssocID="{95241EBC-48EB-49F3-8F59-76483DA69490}" presName="background3" presStyleLbl="node3" presStyleIdx="2" presStyleCnt="4"/>
      <dgm:spPr/>
    </dgm:pt>
    <dgm:pt modelId="{150A484D-9EE8-444D-8585-4063CB3441FF}" type="pres">
      <dgm:prSet presAssocID="{95241EBC-48EB-49F3-8F59-76483DA69490}" presName="text3" presStyleLbl="fgAcc3" presStyleIdx="2" presStyleCnt="4" custLinFactX="100000" custLinFactY="-102958" custLinFactNeighborX="140459" custLinFactNeighborY="-200000">
        <dgm:presLayoutVars>
          <dgm:chPref val="3"/>
        </dgm:presLayoutVars>
      </dgm:prSet>
      <dgm:spPr/>
      <dgm:t>
        <a:bodyPr/>
        <a:lstStyle/>
        <a:p>
          <a:endParaRPr lang="en-US"/>
        </a:p>
      </dgm:t>
    </dgm:pt>
    <dgm:pt modelId="{F6116C21-A7EF-4FED-8D9C-75FF6ED2EF5D}" type="pres">
      <dgm:prSet presAssocID="{95241EBC-48EB-49F3-8F59-76483DA69490}" presName="hierChild4" presStyleCnt="0"/>
      <dgm:spPr/>
    </dgm:pt>
    <dgm:pt modelId="{CFAB27B7-84F5-4845-AA54-DABD3C870807}" type="pres">
      <dgm:prSet presAssocID="{7BC8D3C2-A2E0-43C1-BAD0-1BAA18B81F75}" presName="Name17" presStyleLbl="parChTrans1D3" presStyleIdx="3" presStyleCnt="4"/>
      <dgm:spPr/>
      <dgm:t>
        <a:bodyPr/>
        <a:lstStyle/>
        <a:p>
          <a:endParaRPr lang="en-US"/>
        </a:p>
      </dgm:t>
    </dgm:pt>
    <dgm:pt modelId="{9A761429-6113-41D5-A548-DD40FBFAC3E6}" type="pres">
      <dgm:prSet presAssocID="{14152BF2-8593-4753-9012-47DF874D9663}" presName="hierRoot3" presStyleCnt="0"/>
      <dgm:spPr/>
    </dgm:pt>
    <dgm:pt modelId="{4882EEE4-BFEF-4B52-A6A5-02913E260262}" type="pres">
      <dgm:prSet presAssocID="{14152BF2-8593-4753-9012-47DF874D9663}" presName="composite3" presStyleCnt="0"/>
      <dgm:spPr/>
    </dgm:pt>
    <dgm:pt modelId="{6DEED2DA-F331-4BFE-A756-FCCC5D59E76F}" type="pres">
      <dgm:prSet presAssocID="{14152BF2-8593-4753-9012-47DF874D9663}" presName="background3" presStyleLbl="node3" presStyleIdx="3" presStyleCnt="4"/>
      <dgm:spPr/>
    </dgm:pt>
    <dgm:pt modelId="{B0189DB1-8942-4532-BBEC-51BF7959470E}" type="pres">
      <dgm:prSet presAssocID="{14152BF2-8593-4753-9012-47DF874D9663}" presName="text3" presStyleLbl="fgAcc3" presStyleIdx="3" presStyleCnt="4" custLinFactX="18237" custLinFactNeighborX="100000" custLinFactNeighborY="13076">
        <dgm:presLayoutVars>
          <dgm:chPref val="3"/>
        </dgm:presLayoutVars>
      </dgm:prSet>
      <dgm:spPr/>
      <dgm:t>
        <a:bodyPr/>
        <a:lstStyle/>
        <a:p>
          <a:endParaRPr lang="en-US"/>
        </a:p>
      </dgm:t>
    </dgm:pt>
    <dgm:pt modelId="{7C49C277-0D92-485F-AD9F-A526BCF375F0}" type="pres">
      <dgm:prSet presAssocID="{14152BF2-8593-4753-9012-47DF874D9663}" presName="hierChild4" presStyleCnt="0"/>
      <dgm:spPr/>
    </dgm:pt>
    <dgm:pt modelId="{5EE0EEB5-498B-43F9-B5A0-308F54A50BCA}" type="pres">
      <dgm:prSet presAssocID="{07DF9CAE-5CD9-48FA-BAE6-248F47405E8A}" presName="Name10" presStyleLbl="parChTrans1D2" presStyleIdx="2" presStyleCnt="3"/>
      <dgm:spPr/>
      <dgm:t>
        <a:bodyPr/>
        <a:lstStyle/>
        <a:p>
          <a:endParaRPr lang="en-US"/>
        </a:p>
      </dgm:t>
    </dgm:pt>
    <dgm:pt modelId="{3AB235F9-ECE1-43ED-BDC9-DE6622A3861B}" type="pres">
      <dgm:prSet presAssocID="{32CEEFBA-3114-4CDE-A81E-54C1939FC773}" presName="hierRoot2" presStyleCnt="0"/>
      <dgm:spPr/>
    </dgm:pt>
    <dgm:pt modelId="{AD8AD8B8-0805-4A65-BCB0-4343CACC9E8B}" type="pres">
      <dgm:prSet presAssocID="{32CEEFBA-3114-4CDE-A81E-54C1939FC773}" presName="composite2" presStyleCnt="0"/>
      <dgm:spPr/>
    </dgm:pt>
    <dgm:pt modelId="{55589D6C-C084-420B-AA20-CC0739682D0E}" type="pres">
      <dgm:prSet presAssocID="{32CEEFBA-3114-4CDE-A81E-54C1939FC773}" presName="background2" presStyleLbl="node2" presStyleIdx="2" presStyleCnt="3"/>
      <dgm:spPr/>
    </dgm:pt>
    <dgm:pt modelId="{BA0E6638-3406-41A5-92A8-10591CFDBF22}" type="pres">
      <dgm:prSet presAssocID="{32CEEFBA-3114-4CDE-A81E-54C1939FC773}" presName="text2" presStyleLbl="fgAcc2" presStyleIdx="2" presStyleCnt="3" custLinFactX="-100000" custLinFactY="46825" custLinFactNeighborX="-123663" custLinFactNeighborY="100000">
        <dgm:presLayoutVars>
          <dgm:chPref val="3"/>
        </dgm:presLayoutVars>
      </dgm:prSet>
      <dgm:spPr/>
      <dgm:t>
        <a:bodyPr/>
        <a:lstStyle/>
        <a:p>
          <a:endParaRPr lang="en-US"/>
        </a:p>
      </dgm:t>
    </dgm:pt>
    <dgm:pt modelId="{4B71FBFB-A7F8-42D4-B73F-C4318838EAD5}" type="pres">
      <dgm:prSet presAssocID="{32CEEFBA-3114-4CDE-A81E-54C1939FC773}" presName="hierChild3" presStyleCnt="0"/>
      <dgm:spPr/>
    </dgm:pt>
  </dgm:ptLst>
  <dgm:cxnLst>
    <dgm:cxn modelId="{83D56560-37B9-47F6-B7F5-7DB498DDDAC1}" type="presOf" srcId="{8549B6DB-932A-481E-AD63-414BA0F3BB47}" destId="{173E6BA2-B1BD-411C-9EC4-F3CDBC8B8E60}" srcOrd="0" destOrd="0" presId="urn:microsoft.com/office/officeart/2005/8/layout/hierarchy1"/>
    <dgm:cxn modelId="{42B8DB3D-2ACB-4D48-AF4E-449CFD28868F}" type="presOf" srcId="{C2E45101-2F8C-4CFC-8A98-277FBF197509}" destId="{8EDDD1DA-5859-4413-834C-2405377FC73F}" srcOrd="0" destOrd="0" presId="urn:microsoft.com/office/officeart/2005/8/layout/hierarchy1"/>
    <dgm:cxn modelId="{914D8851-63D9-4A47-A333-00ED2F6A53E6}" type="presOf" srcId="{A77B4D02-1F03-440C-A2E4-FC0694DB3929}" destId="{8AB7C573-9F98-4E71-A6C6-988C2B3502D0}" srcOrd="0" destOrd="0" presId="urn:microsoft.com/office/officeart/2005/8/layout/hierarchy1"/>
    <dgm:cxn modelId="{2A867A7E-B669-4013-9930-E031BC4B1012}" srcId="{8549B6DB-932A-481E-AD63-414BA0F3BB47}" destId="{204C1DE0-BA6F-406A-8EBA-97B281993D74}" srcOrd="1" destOrd="0" parTransId="{ADE238B5-A437-4A0A-A337-46594F418A76}" sibTransId="{66B24C22-F81D-4106-A60B-76073ECEFFAF}"/>
    <dgm:cxn modelId="{74533987-68E6-4B97-A7BD-5AC292AC93AB}" type="presOf" srcId="{B5C6F09C-F84E-4228-9694-9B827EF8897D}" destId="{F39B81A2-6B9D-4067-80DF-71C7A6C87735}" srcOrd="0" destOrd="0" presId="urn:microsoft.com/office/officeart/2005/8/layout/hierarchy1"/>
    <dgm:cxn modelId="{98BE501D-F4A2-41C7-B27A-F125270FDCB1}" type="presOf" srcId="{7BC8D3C2-A2E0-43C1-BAD0-1BAA18B81F75}" destId="{CFAB27B7-84F5-4845-AA54-DABD3C870807}" srcOrd="0" destOrd="0" presId="urn:microsoft.com/office/officeart/2005/8/layout/hierarchy1"/>
    <dgm:cxn modelId="{EC84D1F9-DE71-466A-9D67-9D7FB914D015}" srcId="{8549B6DB-932A-481E-AD63-414BA0F3BB47}" destId="{32CEEFBA-3114-4CDE-A81E-54C1939FC773}" srcOrd="2" destOrd="0" parTransId="{07DF9CAE-5CD9-48FA-BAE6-248F47405E8A}" sibTransId="{480FBB2A-0E1C-4313-B96C-DC110940A0A7}"/>
    <dgm:cxn modelId="{A8960B8A-1292-4047-A8A7-021773097DE3}" srcId="{A77B4D02-1F03-440C-A2E4-FC0694DB3929}" destId="{86F5A855-2EC7-4661-A78E-1387A04FDFE4}" srcOrd="1" destOrd="0" parTransId="{7F06694C-0D44-48B4-890F-B140BC28C9CE}" sibTransId="{3B1B10A9-C47E-4726-A5C5-8757E64D3F79}"/>
    <dgm:cxn modelId="{36FB247C-C0A1-454B-B0D5-44BC72432762}" type="presOf" srcId="{14152BF2-8593-4753-9012-47DF874D9663}" destId="{B0189DB1-8942-4532-BBEC-51BF7959470E}" srcOrd="0" destOrd="0" presId="urn:microsoft.com/office/officeart/2005/8/layout/hierarchy1"/>
    <dgm:cxn modelId="{6C7F0440-4274-4505-994F-EEF53C69E97A}" srcId="{B5C6F09C-F84E-4228-9694-9B827EF8897D}" destId="{8549B6DB-932A-481E-AD63-414BA0F3BB47}" srcOrd="0" destOrd="0" parTransId="{3CF45F6E-F4BF-4359-BFA3-0BF87C3FE332}" sibTransId="{6F09B568-00F2-4B60-B29F-B254A0A13678}"/>
    <dgm:cxn modelId="{85D2D1BA-825E-452B-BB60-24E367879E3C}" type="presOf" srcId="{213A35E9-22AD-4E1D-8A74-1976656C46D8}" destId="{B2B6007E-78FA-4C21-97F5-487B0B668992}" srcOrd="0" destOrd="0" presId="urn:microsoft.com/office/officeart/2005/8/layout/hierarchy1"/>
    <dgm:cxn modelId="{43D036C6-F0A7-4583-AFC2-4923853DCD26}" type="presOf" srcId="{95241EBC-48EB-49F3-8F59-76483DA69490}" destId="{150A484D-9EE8-444D-8585-4063CB3441FF}" srcOrd="0" destOrd="0" presId="urn:microsoft.com/office/officeart/2005/8/layout/hierarchy1"/>
    <dgm:cxn modelId="{4B278839-5FC1-4AB5-B5BA-1F6A9A29A231}" srcId="{8549B6DB-932A-481E-AD63-414BA0F3BB47}" destId="{A77B4D02-1F03-440C-A2E4-FC0694DB3929}" srcOrd="0" destOrd="0" parTransId="{C2E45101-2F8C-4CFC-8A98-277FBF197509}" sibTransId="{436AF424-E354-4E9A-9F9E-5D83DC15DFA6}"/>
    <dgm:cxn modelId="{79158CBB-9109-4A4D-83B2-B9BA51ABE5ED}" srcId="{204C1DE0-BA6F-406A-8EBA-97B281993D74}" destId="{95241EBC-48EB-49F3-8F59-76483DA69490}" srcOrd="0" destOrd="0" parTransId="{213A35E9-22AD-4E1D-8A74-1976656C46D8}" sibTransId="{B1CA0B96-E291-4C81-AC44-130020A0AC94}"/>
    <dgm:cxn modelId="{0A010571-8CB7-4FA9-A19C-E463F7DB0B98}" type="presOf" srcId="{8FD1F1B5-A5EC-420A-9361-A9132AB5A154}" destId="{075980C4-3656-4CC8-8DD8-BBBFCBFA7DB8}" srcOrd="0" destOrd="0" presId="urn:microsoft.com/office/officeart/2005/8/layout/hierarchy1"/>
    <dgm:cxn modelId="{C49BA7E7-70D8-415E-9391-0831D194EBD6}" type="presOf" srcId="{204C1DE0-BA6F-406A-8EBA-97B281993D74}" destId="{A88A6A63-DC2A-4D79-A10C-3EF724659432}" srcOrd="0" destOrd="0" presId="urn:microsoft.com/office/officeart/2005/8/layout/hierarchy1"/>
    <dgm:cxn modelId="{A091E503-68AF-45A7-BFF5-C04FB969A49A}" type="presOf" srcId="{ADE238B5-A437-4A0A-A337-46594F418A76}" destId="{E99B1D29-A23B-41C9-96AB-765960791A17}" srcOrd="0" destOrd="0" presId="urn:microsoft.com/office/officeart/2005/8/layout/hierarchy1"/>
    <dgm:cxn modelId="{45F5C99A-1AFD-49A8-9D00-ECB717D02F86}" type="presOf" srcId="{3798773C-2106-4956-97F4-C4AE04770CE9}" destId="{ACDB6AA3-7843-49DB-81B8-D7272028A3DF}" srcOrd="0" destOrd="0" presId="urn:microsoft.com/office/officeart/2005/8/layout/hierarchy1"/>
    <dgm:cxn modelId="{C25F122E-C0E4-464C-81AB-68D614A11482}" type="presOf" srcId="{32CEEFBA-3114-4CDE-A81E-54C1939FC773}" destId="{BA0E6638-3406-41A5-92A8-10591CFDBF22}" srcOrd="0" destOrd="0" presId="urn:microsoft.com/office/officeart/2005/8/layout/hierarchy1"/>
    <dgm:cxn modelId="{E8D97C00-08AC-4715-AF20-F0FF2AEFBE1A}" srcId="{A77B4D02-1F03-440C-A2E4-FC0694DB3929}" destId="{3798773C-2106-4956-97F4-C4AE04770CE9}" srcOrd="0" destOrd="0" parTransId="{8FD1F1B5-A5EC-420A-9361-A9132AB5A154}" sibTransId="{38684EB9-6398-419E-91A8-6F08E776F9BE}"/>
    <dgm:cxn modelId="{4477613D-9ED2-4D33-9F34-3A00903E7ADE}" type="presOf" srcId="{7F06694C-0D44-48B4-890F-B140BC28C9CE}" destId="{7929BD83-70AA-4DC8-AE9C-5DEA26ACDAE8}" srcOrd="0" destOrd="0" presId="urn:microsoft.com/office/officeart/2005/8/layout/hierarchy1"/>
    <dgm:cxn modelId="{D8D975D4-D06A-49AC-8C7E-0BC92B89A90E}" type="presOf" srcId="{86F5A855-2EC7-4661-A78E-1387A04FDFE4}" destId="{A6D22B3F-5378-4F56-A5F3-444378B03C67}" srcOrd="0" destOrd="0" presId="urn:microsoft.com/office/officeart/2005/8/layout/hierarchy1"/>
    <dgm:cxn modelId="{0A6CE7E8-6A52-499C-AD74-69ED9A01894B}" type="presOf" srcId="{07DF9CAE-5CD9-48FA-BAE6-248F47405E8A}" destId="{5EE0EEB5-498B-43F9-B5A0-308F54A50BCA}" srcOrd="0" destOrd="0" presId="urn:microsoft.com/office/officeart/2005/8/layout/hierarchy1"/>
    <dgm:cxn modelId="{AA5DA257-19AC-4AF0-A224-FBB56CA138EB}" srcId="{204C1DE0-BA6F-406A-8EBA-97B281993D74}" destId="{14152BF2-8593-4753-9012-47DF874D9663}" srcOrd="1" destOrd="0" parTransId="{7BC8D3C2-A2E0-43C1-BAD0-1BAA18B81F75}" sibTransId="{AC280C4A-208D-4BCC-AED6-8A8B3888FE31}"/>
    <dgm:cxn modelId="{8691CE09-F9C5-4897-B0BB-A17732034D7B}" type="presParOf" srcId="{F39B81A2-6B9D-4067-80DF-71C7A6C87735}" destId="{38D3FCC7-5EA7-405D-B72A-DE6DB980C1AA}" srcOrd="0" destOrd="0" presId="urn:microsoft.com/office/officeart/2005/8/layout/hierarchy1"/>
    <dgm:cxn modelId="{D675CBA6-42C4-4D9E-B161-0D8B3DED31D2}" type="presParOf" srcId="{38D3FCC7-5EA7-405D-B72A-DE6DB980C1AA}" destId="{7D808C88-DAC3-48DA-973C-79D9782CF756}" srcOrd="0" destOrd="0" presId="urn:microsoft.com/office/officeart/2005/8/layout/hierarchy1"/>
    <dgm:cxn modelId="{D642F368-4753-4BD4-8794-36165709A7E8}" type="presParOf" srcId="{7D808C88-DAC3-48DA-973C-79D9782CF756}" destId="{2471A0A0-21BB-4F1D-A589-90CABFD5DEC3}" srcOrd="0" destOrd="0" presId="urn:microsoft.com/office/officeart/2005/8/layout/hierarchy1"/>
    <dgm:cxn modelId="{09FEA59F-37E8-4D1A-A657-895B12FF62C1}" type="presParOf" srcId="{7D808C88-DAC3-48DA-973C-79D9782CF756}" destId="{173E6BA2-B1BD-411C-9EC4-F3CDBC8B8E60}" srcOrd="1" destOrd="0" presId="urn:microsoft.com/office/officeart/2005/8/layout/hierarchy1"/>
    <dgm:cxn modelId="{DAE055D9-A648-4B05-9FCB-6BA4DD9DA813}" type="presParOf" srcId="{38D3FCC7-5EA7-405D-B72A-DE6DB980C1AA}" destId="{578E5C87-041D-4166-8826-4530A0A2ACB9}" srcOrd="1" destOrd="0" presId="urn:microsoft.com/office/officeart/2005/8/layout/hierarchy1"/>
    <dgm:cxn modelId="{9F29CD0E-5829-4545-A4DB-15FAA3D187CF}" type="presParOf" srcId="{578E5C87-041D-4166-8826-4530A0A2ACB9}" destId="{8EDDD1DA-5859-4413-834C-2405377FC73F}" srcOrd="0" destOrd="0" presId="urn:microsoft.com/office/officeart/2005/8/layout/hierarchy1"/>
    <dgm:cxn modelId="{E8C69F74-3724-49AA-AFEC-ED2E627F3668}" type="presParOf" srcId="{578E5C87-041D-4166-8826-4530A0A2ACB9}" destId="{805B6C9A-8A49-453E-8FCA-0DB126F5AFDA}" srcOrd="1" destOrd="0" presId="urn:microsoft.com/office/officeart/2005/8/layout/hierarchy1"/>
    <dgm:cxn modelId="{7DB0DA63-D11C-4A3E-B9B8-93A125B55490}" type="presParOf" srcId="{805B6C9A-8A49-453E-8FCA-0DB126F5AFDA}" destId="{BA27E6DD-7572-4FFA-B6F0-765FCD888CC2}" srcOrd="0" destOrd="0" presId="urn:microsoft.com/office/officeart/2005/8/layout/hierarchy1"/>
    <dgm:cxn modelId="{BBB24B5B-E900-4509-A9A2-977098DE4A1B}" type="presParOf" srcId="{BA27E6DD-7572-4FFA-B6F0-765FCD888CC2}" destId="{0D685CDF-9B53-45FC-8A8A-686BD745993E}" srcOrd="0" destOrd="0" presId="urn:microsoft.com/office/officeart/2005/8/layout/hierarchy1"/>
    <dgm:cxn modelId="{DFA365A7-751A-4E96-B668-61BD9B90E253}" type="presParOf" srcId="{BA27E6DD-7572-4FFA-B6F0-765FCD888CC2}" destId="{8AB7C573-9F98-4E71-A6C6-988C2B3502D0}" srcOrd="1" destOrd="0" presId="urn:microsoft.com/office/officeart/2005/8/layout/hierarchy1"/>
    <dgm:cxn modelId="{DD2B1CBF-11AE-4476-817F-31D9DEE912F3}" type="presParOf" srcId="{805B6C9A-8A49-453E-8FCA-0DB126F5AFDA}" destId="{458C16B6-D150-4650-A3D6-76E0E5D4020F}" srcOrd="1" destOrd="0" presId="urn:microsoft.com/office/officeart/2005/8/layout/hierarchy1"/>
    <dgm:cxn modelId="{AC930800-2C76-4804-A642-C8061B5845F9}" type="presParOf" srcId="{458C16B6-D150-4650-A3D6-76E0E5D4020F}" destId="{075980C4-3656-4CC8-8DD8-BBBFCBFA7DB8}" srcOrd="0" destOrd="0" presId="urn:microsoft.com/office/officeart/2005/8/layout/hierarchy1"/>
    <dgm:cxn modelId="{CF0B084E-943D-444D-8B20-7C388201BB69}" type="presParOf" srcId="{458C16B6-D150-4650-A3D6-76E0E5D4020F}" destId="{60129B29-C717-498A-8E5C-1277D9E470E9}" srcOrd="1" destOrd="0" presId="urn:microsoft.com/office/officeart/2005/8/layout/hierarchy1"/>
    <dgm:cxn modelId="{FBF821DE-2177-4526-BAC4-6E9B84501AEB}" type="presParOf" srcId="{60129B29-C717-498A-8E5C-1277D9E470E9}" destId="{18133A80-3B8C-4B4E-8C38-8048E5DF6B01}" srcOrd="0" destOrd="0" presId="urn:microsoft.com/office/officeart/2005/8/layout/hierarchy1"/>
    <dgm:cxn modelId="{F109988F-69E7-4ECC-9159-AB5F91ABFCD8}" type="presParOf" srcId="{18133A80-3B8C-4B4E-8C38-8048E5DF6B01}" destId="{8354BEB2-3110-4E59-BFCE-A532E5A97E1E}" srcOrd="0" destOrd="0" presId="urn:microsoft.com/office/officeart/2005/8/layout/hierarchy1"/>
    <dgm:cxn modelId="{676CF3D8-CAD0-4B26-9C11-2992DD1412F9}" type="presParOf" srcId="{18133A80-3B8C-4B4E-8C38-8048E5DF6B01}" destId="{ACDB6AA3-7843-49DB-81B8-D7272028A3DF}" srcOrd="1" destOrd="0" presId="urn:microsoft.com/office/officeart/2005/8/layout/hierarchy1"/>
    <dgm:cxn modelId="{7B6FD99D-4B38-4ACD-9D87-2451203E1CA4}" type="presParOf" srcId="{60129B29-C717-498A-8E5C-1277D9E470E9}" destId="{7B302645-A41B-4C9E-8A1B-1311B01B2AFA}" srcOrd="1" destOrd="0" presId="urn:microsoft.com/office/officeart/2005/8/layout/hierarchy1"/>
    <dgm:cxn modelId="{A8EB4A34-0657-4D0B-8EC0-7269C0A205B7}" type="presParOf" srcId="{458C16B6-D150-4650-A3D6-76E0E5D4020F}" destId="{7929BD83-70AA-4DC8-AE9C-5DEA26ACDAE8}" srcOrd="2" destOrd="0" presId="urn:microsoft.com/office/officeart/2005/8/layout/hierarchy1"/>
    <dgm:cxn modelId="{F0DCF58C-AF88-4403-8AB5-418C46EAA390}" type="presParOf" srcId="{458C16B6-D150-4650-A3D6-76E0E5D4020F}" destId="{AD2A761C-EE8F-4697-9D45-1BBD2E991B0B}" srcOrd="3" destOrd="0" presId="urn:microsoft.com/office/officeart/2005/8/layout/hierarchy1"/>
    <dgm:cxn modelId="{C891CDF7-2B13-4C31-AFC4-D3539323C5E3}" type="presParOf" srcId="{AD2A761C-EE8F-4697-9D45-1BBD2E991B0B}" destId="{39B5CC74-5D89-4B1B-B1E9-895FA8BF3366}" srcOrd="0" destOrd="0" presId="urn:microsoft.com/office/officeart/2005/8/layout/hierarchy1"/>
    <dgm:cxn modelId="{B87A9DB5-041B-4D27-9A24-9B0DD61B70B9}" type="presParOf" srcId="{39B5CC74-5D89-4B1B-B1E9-895FA8BF3366}" destId="{FA34F662-E25E-4236-A49C-78FA450086B6}" srcOrd="0" destOrd="0" presId="urn:microsoft.com/office/officeart/2005/8/layout/hierarchy1"/>
    <dgm:cxn modelId="{AC793270-7524-4C8E-9FB5-E4CEE6F5793D}" type="presParOf" srcId="{39B5CC74-5D89-4B1B-B1E9-895FA8BF3366}" destId="{A6D22B3F-5378-4F56-A5F3-444378B03C67}" srcOrd="1" destOrd="0" presId="urn:microsoft.com/office/officeart/2005/8/layout/hierarchy1"/>
    <dgm:cxn modelId="{EF923754-9666-4F45-9FCD-839513F0AA51}" type="presParOf" srcId="{AD2A761C-EE8F-4697-9D45-1BBD2E991B0B}" destId="{2BB76289-2026-4D64-99FA-9FACFE64780B}" srcOrd="1" destOrd="0" presId="urn:microsoft.com/office/officeart/2005/8/layout/hierarchy1"/>
    <dgm:cxn modelId="{E7D630AA-302D-4A09-94ED-AD09DF022F0E}" type="presParOf" srcId="{578E5C87-041D-4166-8826-4530A0A2ACB9}" destId="{E99B1D29-A23B-41C9-96AB-765960791A17}" srcOrd="2" destOrd="0" presId="urn:microsoft.com/office/officeart/2005/8/layout/hierarchy1"/>
    <dgm:cxn modelId="{C472E73C-8B82-438A-A548-681DED007939}" type="presParOf" srcId="{578E5C87-041D-4166-8826-4530A0A2ACB9}" destId="{C1E5F0F5-CDC0-4AD1-8E17-65F89EF83E44}" srcOrd="3" destOrd="0" presId="urn:microsoft.com/office/officeart/2005/8/layout/hierarchy1"/>
    <dgm:cxn modelId="{69FA0BD5-1C9D-4C88-BBA5-582573DC37DF}" type="presParOf" srcId="{C1E5F0F5-CDC0-4AD1-8E17-65F89EF83E44}" destId="{E074B960-DD02-4F29-922B-255165E40C4B}" srcOrd="0" destOrd="0" presId="urn:microsoft.com/office/officeart/2005/8/layout/hierarchy1"/>
    <dgm:cxn modelId="{520C658B-11BD-4E96-8C96-87FB2E236E16}" type="presParOf" srcId="{E074B960-DD02-4F29-922B-255165E40C4B}" destId="{FCD75EE1-3A85-47FD-A269-DF37C1182162}" srcOrd="0" destOrd="0" presId="urn:microsoft.com/office/officeart/2005/8/layout/hierarchy1"/>
    <dgm:cxn modelId="{90D888D8-B508-405A-93C6-630B3A726B18}" type="presParOf" srcId="{E074B960-DD02-4F29-922B-255165E40C4B}" destId="{A88A6A63-DC2A-4D79-A10C-3EF724659432}" srcOrd="1" destOrd="0" presId="urn:microsoft.com/office/officeart/2005/8/layout/hierarchy1"/>
    <dgm:cxn modelId="{FBFC2EFA-91E2-42DE-822C-8215F603FA4B}" type="presParOf" srcId="{C1E5F0F5-CDC0-4AD1-8E17-65F89EF83E44}" destId="{CDCAF393-528F-47ED-8E66-528AEB849F0C}" srcOrd="1" destOrd="0" presId="urn:microsoft.com/office/officeart/2005/8/layout/hierarchy1"/>
    <dgm:cxn modelId="{6D99DCB1-FA2C-4374-8DC0-8B24BADC5927}" type="presParOf" srcId="{CDCAF393-528F-47ED-8E66-528AEB849F0C}" destId="{B2B6007E-78FA-4C21-97F5-487B0B668992}" srcOrd="0" destOrd="0" presId="urn:microsoft.com/office/officeart/2005/8/layout/hierarchy1"/>
    <dgm:cxn modelId="{27B32FA4-4105-4CE8-BF04-6FE68AD6FB7C}" type="presParOf" srcId="{CDCAF393-528F-47ED-8E66-528AEB849F0C}" destId="{94FA77FB-13A8-4E8E-AA19-A85EBE921516}" srcOrd="1" destOrd="0" presId="urn:microsoft.com/office/officeart/2005/8/layout/hierarchy1"/>
    <dgm:cxn modelId="{12D59D0D-7F7C-425E-98BC-9C2DEC7AC3B5}" type="presParOf" srcId="{94FA77FB-13A8-4E8E-AA19-A85EBE921516}" destId="{9A76DD76-0A89-42E4-A50A-FA31A2C28814}" srcOrd="0" destOrd="0" presId="urn:microsoft.com/office/officeart/2005/8/layout/hierarchy1"/>
    <dgm:cxn modelId="{7C2F91DB-026A-459A-B580-14185A740AD9}" type="presParOf" srcId="{9A76DD76-0A89-42E4-A50A-FA31A2C28814}" destId="{895F7F9A-45B2-4808-90F1-F10BE69A5D6D}" srcOrd="0" destOrd="0" presId="urn:microsoft.com/office/officeart/2005/8/layout/hierarchy1"/>
    <dgm:cxn modelId="{47FE8076-D991-4ECA-B095-5BA71E5A92F6}" type="presParOf" srcId="{9A76DD76-0A89-42E4-A50A-FA31A2C28814}" destId="{150A484D-9EE8-444D-8585-4063CB3441FF}" srcOrd="1" destOrd="0" presId="urn:microsoft.com/office/officeart/2005/8/layout/hierarchy1"/>
    <dgm:cxn modelId="{C34A760D-2839-4A3D-96B9-8B76C9064F9E}" type="presParOf" srcId="{94FA77FB-13A8-4E8E-AA19-A85EBE921516}" destId="{F6116C21-A7EF-4FED-8D9C-75FF6ED2EF5D}" srcOrd="1" destOrd="0" presId="urn:microsoft.com/office/officeart/2005/8/layout/hierarchy1"/>
    <dgm:cxn modelId="{3923A7C5-E563-403A-A4C7-1EB4DAB837BC}" type="presParOf" srcId="{CDCAF393-528F-47ED-8E66-528AEB849F0C}" destId="{CFAB27B7-84F5-4845-AA54-DABD3C870807}" srcOrd="2" destOrd="0" presId="urn:microsoft.com/office/officeart/2005/8/layout/hierarchy1"/>
    <dgm:cxn modelId="{2FE7EEBB-FC41-404A-925D-CEDA4B0CFB2E}" type="presParOf" srcId="{CDCAF393-528F-47ED-8E66-528AEB849F0C}" destId="{9A761429-6113-41D5-A548-DD40FBFAC3E6}" srcOrd="3" destOrd="0" presId="urn:microsoft.com/office/officeart/2005/8/layout/hierarchy1"/>
    <dgm:cxn modelId="{F81BB3D1-1C48-412F-997D-10D44097BD6C}" type="presParOf" srcId="{9A761429-6113-41D5-A548-DD40FBFAC3E6}" destId="{4882EEE4-BFEF-4B52-A6A5-02913E260262}" srcOrd="0" destOrd="0" presId="urn:microsoft.com/office/officeart/2005/8/layout/hierarchy1"/>
    <dgm:cxn modelId="{47A69430-117E-4663-A00C-9BB2608491CD}" type="presParOf" srcId="{4882EEE4-BFEF-4B52-A6A5-02913E260262}" destId="{6DEED2DA-F331-4BFE-A756-FCCC5D59E76F}" srcOrd="0" destOrd="0" presId="urn:microsoft.com/office/officeart/2005/8/layout/hierarchy1"/>
    <dgm:cxn modelId="{4E334AC4-84FA-45E1-8B6C-CBE382A72531}" type="presParOf" srcId="{4882EEE4-BFEF-4B52-A6A5-02913E260262}" destId="{B0189DB1-8942-4532-BBEC-51BF7959470E}" srcOrd="1" destOrd="0" presId="urn:microsoft.com/office/officeart/2005/8/layout/hierarchy1"/>
    <dgm:cxn modelId="{51BBD0C2-0B50-4F6A-B5FE-9CAD01B61D3D}" type="presParOf" srcId="{9A761429-6113-41D5-A548-DD40FBFAC3E6}" destId="{7C49C277-0D92-485F-AD9F-A526BCF375F0}" srcOrd="1" destOrd="0" presId="urn:microsoft.com/office/officeart/2005/8/layout/hierarchy1"/>
    <dgm:cxn modelId="{E6A5300C-DC7A-4922-8C3C-ED253E940E6A}" type="presParOf" srcId="{578E5C87-041D-4166-8826-4530A0A2ACB9}" destId="{5EE0EEB5-498B-43F9-B5A0-308F54A50BCA}" srcOrd="4" destOrd="0" presId="urn:microsoft.com/office/officeart/2005/8/layout/hierarchy1"/>
    <dgm:cxn modelId="{F2BA4334-3070-4AA4-B76C-1DE9BD297F6E}" type="presParOf" srcId="{578E5C87-041D-4166-8826-4530A0A2ACB9}" destId="{3AB235F9-ECE1-43ED-BDC9-DE6622A3861B}" srcOrd="5" destOrd="0" presId="urn:microsoft.com/office/officeart/2005/8/layout/hierarchy1"/>
    <dgm:cxn modelId="{C3ED05B4-1ADD-4591-B075-3C409E7DB6BC}" type="presParOf" srcId="{3AB235F9-ECE1-43ED-BDC9-DE6622A3861B}" destId="{AD8AD8B8-0805-4A65-BCB0-4343CACC9E8B}" srcOrd="0" destOrd="0" presId="urn:microsoft.com/office/officeart/2005/8/layout/hierarchy1"/>
    <dgm:cxn modelId="{6A40C9BA-C075-4E72-894B-8CBC33738936}" type="presParOf" srcId="{AD8AD8B8-0805-4A65-BCB0-4343CACC9E8B}" destId="{55589D6C-C084-420B-AA20-CC0739682D0E}" srcOrd="0" destOrd="0" presId="urn:microsoft.com/office/officeart/2005/8/layout/hierarchy1"/>
    <dgm:cxn modelId="{01B796C3-81CF-4D76-BDF9-EF6A9F3418E0}" type="presParOf" srcId="{AD8AD8B8-0805-4A65-BCB0-4343CACC9E8B}" destId="{BA0E6638-3406-41A5-92A8-10591CFDBF22}" srcOrd="1" destOrd="0" presId="urn:microsoft.com/office/officeart/2005/8/layout/hierarchy1"/>
    <dgm:cxn modelId="{9C463911-8FB5-48D3-A25B-8CE98556F175}" type="presParOf" srcId="{3AB235F9-ECE1-43ED-BDC9-DE6622A3861B}" destId="{4B71FBFB-A7F8-42D4-B73F-C4318838EAD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A27A6A-ADC7-455D-AC6E-4B05A791D16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0B27BE35-110D-4758-B912-C0C14F0D9435}">
      <dgm:prSet phldrT="[Text]"/>
      <dgm:spPr/>
      <dgm:t>
        <a:bodyPr/>
        <a:lstStyle/>
        <a:p>
          <a:r>
            <a:rPr lang="en-US" dirty="0"/>
            <a:t>Validation and Forecasting</a:t>
          </a:r>
        </a:p>
      </dgm:t>
    </dgm:pt>
    <dgm:pt modelId="{A28D57B6-69D0-4FCB-A023-D584C31DBE5A}" type="parTrans" cxnId="{C5A6A08B-98B5-4A05-935A-B48B7BA58198}">
      <dgm:prSet/>
      <dgm:spPr/>
      <dgm:t>
        <a:bodyPr/>
        <a:lstStyle/>
        <a:p>
          <a:endParaRPr lang="en-US"/>
        </a:p>
      </dgm:t>
    </dgm:pt>
    <dgm:pt modelId="{1C6FAE44-E9A2-488D-B3F0-5681E5901EAF}" type="sibTrans" cxnId="{C5A6A08B-98B5-4A05-935A-B48B7BA58198}">
      <dgm:prSet/>
      <dgm:spPr/>
      <dgm:t>
        <a:bodyPr/>
        <a:lstStyle/>
        <a:p>
          <a:endParaRPr lang="en-US"/>
        </a:p>
      </dgm:t>
    </dgm:pt>
    <dgm:pt modelId="{FA63A2EA-BE9C-44CC-ACB3-490CFE880CFF}">
      <dgm:prSet phldrT="[Text]"/>
      <dgm:spPr/>
      <dgm:t>
        <a:bodyPr/>
        <a:lstStyle/>
        <a:p>
          <a:r>
            <a:rPr lang="en-US" dirty="0"/>
            <a:t>2012 Database</a:t>
          </a:r>
        </a:p>
      </dgm:t>
    </dgm:pt>
    <dgm:pt modelId="{FBB2CA4E-A6A8-46E0-BA6C-CD9E8285DB98}" type="parTrans" cxnId="{897B0C05-0CE6-48B5-AE8E-D38A707CE3B2}">
      <dgm:prSet/>
      <dgm:spPr/>
      <dgm:t>
        <a:bodyPr/>
        <a:lstStyle/>
        <a:p>
          <a:endParaRPr lang="en-US" dirty="0"/>
        </a:p>
      </dgm:t>
    </dgm:pt>
    <dgm:pt modelId="{A57E7D8E-D663-41EE-9F30-056FB8E7D834}" type="sibTrans" cxnId="{897B0C05-0CE6-48B5-AE8E-D38A707CE3B2}">
      <dgm:prSet/>
      <dgm:spPr/>
      <dgm:t>
        <a:bodyPr/>
        <a:lstStyle/>
        <a:p>
          <a:endParaRPr lang="en-US"/>
        </a:p>
      </dgm:t>
    </dgm:pt>
    <dgm:pt modelId="{61A0E34F-F45B-4467-ABC3-71E9D124CA25}">
      <dgm:prSet phldrT="[Text]"/>
      <dgm:spPr/>
      <dgm:t>
        <a:bodyPr/>
        <a:lstStyle/>
        <a:p>
          <a:r>
            <a:rPr lang="en-US" dirty="0"/>
            <a:t>PBR Data</a:t>
          </a:r>
        </a:p>
      </dgm:t>
    </dgm:pt>
    <dgm:pt modelId="{29C740FE-E42C-4263-99BB-519A6CFF7719}" type="parTrans" cxnId="{69A2B631-7310-4B91-BA0A-8B93E5392851}">
      <dgm:prSet/>
      <dgm:spPr/>
      <dgm:t>
        <a:bodyPr/>
        <a:lstStyle/>
        <a:p>
          <a:endParaRPr lang="en-US" dirty="0"/>
        </a:p>
      </dgm:t>
    </dgm:pt>
    <dgm:pt modelId="{E7A66F44-9FCD-427D-AA80-28CD364DB16D}" type="sibTrans" cxnId="{69A2B631-7310-4B91-BA0A-8B93E5392851}">
      <dgm:prSet/>
      <dgm:spPr/>
      <dgm:t>
        <a:bodyPr/>
        <a:lstStyle/>
        <a:p>
          <a:endParaRPr lang="en-US"/>
        </a:p>
      </dgm:t>
    </dgm:pt>
    <dgm:pt modelId="{F21E3711-4D80-472A-8D1D-3BF64C36226E}">
      <dgm:prSet phldrT="[Text]"/>
      <dgm:spPr/>
      <dgm:t>
        <a:bodyPr/>
        <a:lstStyle/>
        <a:p>
          <a:r>
            <a:rPr lang="en-US" dirty="0"/>
            <a:t>2.1.7 Rollup</a:t>
          </a:r>
        </a:p>
      </dgm:t>
    </dgm:pt>
    <dgm:pt modelId="{4FFCFA9D-F4DF-4F04-8F61-4F947066598A}" type="parTrans" cxnId="{959DB3CF-67F9-439E-A874-2D0C2DDC6D4B}">
      <dgm:prSet/>
      <dgm:spPr/>
      <dgm:t>
        <a:bodyPr/>
        <a:lstStyle/>
        <a:p>
          <a:endParaRPr lang="en-US" dirty="0"/>
        </a:p>
      </dgm:t>
    </dgm:pt>
    <dgm:pt modelId="{713832A5-28AE-4360-954B-4AE8D0048784}" type="sibTrans" cxnId="{959DB3CF-67F9-439E-A874-2D0C2DDC6D4B}">
      <dgm:prSet/>
      <dgm:spPr/>
      <dgm:t>
        <a:bodyPr/>
        <a:lstStyle/>
        <a:p>
          <a:endParaRPr lang="en-US"/>
        </a:p>
      </dgm:t>
    </dgm:pt>
    <dgm:pt modelId="{7376E782-82BC-4AAE-90E1-86C1C8BE5536}">
      <dgm:prSet phldrT="[Text]"/>
      <dgm:spPr/>
      <dgm:t>
        <a:bodyPr/>
        <a:lstStyle/>
        <a:p>
          <a:r>
            <a:rPr lang="en-US" dirty="0"/>
            <a:t>RRR</a:t>
          </a:r>
        </a:p>
      </dgm:t>
    </dgm:pt>
    <dgm:pt modelId="{13E09B75-8CC0-4745-849D-11278CA615D5}" type="parTrans" cxnId="{530E2A57-89E0-44C9-B1C9-26444BF79A7F}">
      <dgm:prSet/>
      <dgm:spPr/>
      <dgm:t>
        <a:bodyPr/>
        <a:lstStyle/>
        <a:p>
          <a:endParaRPr lang="en-US" dirty="0"/>
        </a:p>
      </dgm:t>
    </dgm:pt>
    <dgm:pt modelId="{A84C8E3D-C2C6-4CB7-B069-6C887FC5F79C}" type="sibTrans" cxnId="{530E2A57-89E0-44C9-B1C9-26444BF79A7F}">
      <dgm:prSet/>
      <dgm:spPr/>
      <dgm:t>
        <a:bodyPr/>
        <a:lstStyle/>
        <a:p>
          <a:endParaRPr lang="en-US"/>
        </a:p>
      </dgm:t>
    </dgm:pt>
    <dgm:pt modelId="{4835B819-B2DF-42E5-BC79-B1EF3EF6D1F9}">
      <dgm:prSet phldrT="[Text]"/>
      <dgm:spPr/>
      <dgm:t>
        <a:bodyPr/>
        <a:lstStyle/>
        <a:p>
          <a:r>
            <a:rPr lang="en-US" dirty="0"/>
            <a:t>RRR</a:t>
          </a:r>
        </a:p>
      </dgm:t>
    </dgm:pt>
    <dgm:pt modelId="{E5D2016C-1ACA-4062-BFE5-20CC78F4FA2B}" type="parTrans" cxnId="{5EECFA4F-8D26-477B-871F-A6A670CE0397}">
      <dgm:prSet/>
      <dgm:spPr/>
      <dgm:t>
        <a:bodyPr/>
        <a:lstStyle/>
        <a:p>
          <a:endParaRPr lang="en-US" dirty="0"/>
        </a:p>
      </dgm:t>
    </dgm:pt>
    <dgm:pt modelId="{AFB2A784-3060-4508-9465-D56D52E9BD79}" type="sibTrans" cxnId="{5EECFA4F-8D26-477B-871F-A6A670CE0397}">
      <dgm:prSet/>
      <dgm:spPr/>
      <dgm:t>
        <a:bodyPr/>
        <a:lstStyle/>
        <a:p>
          <a:endParaRPr lang="en-US"/>
        </a:p>
      </dgm:t>
    </dgm:pt>
    <dgm:pt modelId="{A74E7376-1586-46B2-B79F-4ADEA9A3B918}">
      <dgm:prSet phldrT="[Text]"/>
      <dgm:spPr/>
      <dgm:t>
        <a:bodyPr/>
        <a:lstStyle/>
        <a:p>
          <a:r>
            <a:rPr lang="en-US" dirty="0"/>
            <a:t>IRM-4 Working Papers</a:t>
          </a:r>
        </a:p>
      </dgm:t>
    </dgm:pt>
    <dgm:pt modelId="{A28F83F2-DBDC-4C95-8638-B4D24FBD824F}" type="parTrans" cxnId="{8B20E22D-1E23-4F81-9C2B-81E4EF0225F1}">
      <dgm:prSet/>
      <dgm:spPr/>
      <dgm:t>
        <a:bodyPr/>
        <a:lstStyle/>
        <a:p>
          <a:endParaRPr lang="en-US" dirty="0"/>
        </a:p>
      </dgm:t>
    </dgm:pt>
    <dgm:pt modelId="{B2926574-1E83-4C44-8E11-4116D777BC38}" type="sibTrans" cxnId="{8B20E22D-1E23-4F81-9C2B-81E4EF0225F1}">
      <dgm:prSet/>
      <dgm:spPr/>
      <dgm:t>
        <a:bodyPr/>
        <a:lstStyle/>
        <a:p>
          <a:endParaRPr lang="en-US"/>
        </a:p>
      </dgm:t>
    </dgm:pt>
    <dgm:pt modelId="{FBC08240-8B1A-46C6-BFA0-E4DB10491F29}">
      <dgm:prSet phldrT="[Text]"/>
      <dgm:spPr/>
      <dgm:t>
        <a:bodyPr/>
        <a:lstStyle/>
        <a:p>
          <a:r>
            <a:rPr lang="en-US" dirty="0"/>
            <a:t>HV Charges, Acct 5014 5015 5112</a:t>
          </a:r>
        </a:p>
      </dgm:t>
    </dgm:pt>
    <dgm:pt modelId="{208CB888-E59A-4779-8EFE-3E389F7B4FB8}" type="parTrans" cxnId="{7285C2F9-26F2-4B1D-A6F4-3C13DFF7D4F9}">
      <dgm:prSet/>
      <dgm:spPr/>
      <dgm:t>
        <a:bodyPr/>
        <a:lstStyle/>
        <a:p>
          <a:endParaRPr lang="en-US" dirty="0"/>
        </a:p>
      </dgm:t>
    </dgm:pt>
    <dgm:pt modelId="{22EEBA9B-4B87-4117-AA28-C21110815BA5}" type="sibTrans" cxnId="{7285C2F9-26F2-4B1D-A6F4-3C13DFF7D4F9}">
      <dgm:prSet/>
      <dgm:spPr/>
      <dgm:t>
        <a:bodyPr/>
        <a:lstStyle/>
        <a:p>
          <a:endParaRPr lang="en-US"/>
        </a:p>
      </dgm:t>
    </dgm:pt>
    <dgm:pt modelId="{04B40C4E-1160-4C6D-8058-FB21C532EE14}">
      <dgm:prSet phldrT="[Text]"/>
      <dgm:spPr/>
      <dgm:t>
        <a:bodyPr/>
        <a:lstStyle/>
        <a:p>
          <a:r>
            <a:rPr lang="en-US" dirty="0"/>
            <a:t>LV Charges, LV Pivot, HON LV Charges</a:t>
          </a:r>
        </a:p>
      </dgm:t>
    </dgm:pt>
    <dgm:pt modelId="{604A3B10-8152-42AD-8596-A09C9D83BFEC}" type="parTrans" cxnId="{25946804-6417-4504-A48F-FC58C98370D3}">
      <dgm:prSet/>
      <dgm:spPr/>
      <dgm:t>
        <a:bodyPr/>
        <a:lstStyle/>
        <a:p>
          <a:endParaRPr lang="en-US" dirty="0"/>
        </a:p>
      </dgm:t>
    </dgm:pt>
    <dgm:pt modelId="{EF8BD367-701A-4DF8-B88B-A9191B3B6FAF}" type="sibTrans" cxnId="{25946804-6417-4504-A48F-FC58C98370D3}">
      <dgm:prSet/>
      <dgm:spPr/>
      <dgm:t>
        <a:bodyPr/>
        <a:lstStyle/>
        <a:p>
          <a:endParaRPr lang="en-US"/>
        </a:p>
      </dgm:t>
    </dgm:pt>
    <dgm:pt modelId="{BC3A2A37-3D5B-4F39-90D6-674AD3010E2C}">
      <dgm:prSet phldrT="[Text]"/>
      <dgm:spPr/>
      <dgm:t>
        <a:bodyPr/>
        <a:lstStyle/>
        <a:p>
          <a:r>
            <a:rPr lang="en-US" dirty="0"/>
            <a:t>2.1.2 Customer Numbers</a:t>
          </a:r>
        </a:p>
      </dgm:t>
    </dgm:pt>
    <dgm:pt modelId="{2B180A08-C56D-4202-AAD5-3A2016DEC487}" type="parTrans" cxnId="{A0B39904-51AB-40B1-96FC-49E0BEF81100}">
      <dgm:prSet/>
      <dgm:spPr/>
      <dgm:t>
        <a:bodyPr/>
        <a:lstStyle/>
        <a:p>
          <a:endParaRPr lang="en-US" dirty="0"/>
        </a:p>
      </dgm:t>
    </dgm:pt>
    <dgm:pt modelId="{7B87417E-4883-474C-BE9F-3236399A475D}" type="sibTrans" cxnId="{A0B39904-51AB-40B1-96FC-49E0BEF81100}">
      <dgm:prSet/>
      <dgm:spPr/>
      <dgm:t>
        <a:bodyPr/>
        <a:lstStyle/>
        <a:p>
          <a:endParaRPr lang="en-US"/>
        </a:p>
      </dgm:t>
    </dgm:pt>
    <dgm:pt modelId="{ABF4AFCE-61B7-4230-B0B4-3A97AFE85901}">
      <dgm:prSet phldrT="[Text]"/>
      <dgm:spPr/>
      <dgm:t>
        <a:bodyPr/>
        <a:lstStyle/>
        <a:p>
          <a:r>
            <a:rPr lang="en-US" dirty="0"/>
            <a:t>Hydro One Networks</a:t>
          </a:r>
        </a:p>
      </dgm:t>
    </dgm:pt>
    <dgm:pt modelId="{288E9F01-10CE-42B3-848C-61D6D804F75A}" type="parTrans" cxnId="{7E8D0458-E1FF-4E77-82D0-79FD3B8E02DD}">
      <dgm:prSet/>
      <dgm:spPr/>
      <dgm:t>
        <a:bodyPr/>
        <a:lstStyle/>
        <a:p>
          <a:endParaRPr lang="en-US" dirty="0"/>
        </a:p>
      </dgm:t>
    </dgm:pt>
    <dgm:pt modelId="{FA77BBB9-B4EF-4C7D-88AB-61C8D59BA6CD}" type="sibTrans" cxnId="{7E8D0458-E1FF-4E77-82D0-79FD3B8E02DD}">
      <dgm:prSet/>
      <dgm:spPr/>
      <dgm:t>
        <a:bodyPr/>
        <a:lstStyle/>
        <a:p>
          <a:endParaRPr lang="en-US"/>
        </a:p>
      </dgm:t>
    </dgm:pt>
    <dgm:pt modelId="{48EFC3A5-5D3B-4E6A-9CFA-AEE0F020FDBF}">
      <dgm:prSet phldrT="[Text]"/>
      <dgm:spPr/>
      <dgm:t>
        <a:bodyPr/>
        <a:lstStyle/>
        <a:p>
          <a:r>
            <a:rPr lang="en-US" dirty="0"/>
            <a:t>RRR</a:t>
          </a:r>
        </a:p>
      </dgm:t>
    </dgm:pt>
    <dgm:pt modelId="{1DCD2B52-F43F-48A2-A362-796DA89FEC4E}" type="parTrans" cxnId="{71915D9B-8D16-4D4F-B880-33EDF6E3B59B}">
      <dgm:prSet/>
      <dgm:spPr/>
      <dgm:t>
        <a:bodyPr/>
        <a:lstStyle/>
        <a:p>
          <a:endParaRPr lang="en-US" dirty="0"/>
        </a:p>
      </dgm:t>
    </dgm:pt>
    <dgm:pt modelId="{433BE009-3C71-40A3-995F-5C141B248E36}" type="sibTrans" cxnId="{71915D9B-8D16-4D4F-B880-33EDF6E3B59B}">
      <dgm:prSet/>
      <dgm:spPr/>
      <dgm:t>
        <a:bodyPr/>
        <a:lstStyle/>
        <a:p>
          <a:endParaRPr lang="en-US"/>
        </a:p>
      </dgm:t>
    </dgm:pt>
    <dgm:pt modelId="{9F67936C-0A06-48E6-AC57-F6361D2F2F7F}">
      <dgm:prSet phldrT="[Text]"/>
      <dgm:spPr/>
      <dgm:t>
        <a:bodyPr/>
        <a:lstStyle/>
        <a:p>
          <a:r>
            <a:rPr lang="en-US" dirty="0"/>
            <a:t>RRR</a:t>
          </a:r>
        </a:p>
      </dgm:t>
    </dgm:pt>
    <dgm:pt modelId="{1D37900C-3F85-4820-A3D5-82F6AD6213BE}" type="parTrans" cxnId="{CC013EBB-8F2B-4BD5-80EA-10C47ACB1D2F}">
      <dgm:prSet/>
      <dgm:spPr/>
      <dgm:t>
        <a:bodyPr/>
        <a:lstStyle/>
        <a:p>
          <a:endParaRPr lang="en-US" dirty="0"/>
        </a:p>
      </dgm:t>
    </dgm:pt>
    <dgm:pt modelId="{BE3FD263-72E2-478F-81DC-FC7E17DAF601}" type="sibTrans" cxnId="{CC013EBB-8F2B-4BD5-80EA-10C47ACB1D2F}">
      <dgm:prSet/>
      <dgm:spPr/>
      <dgm:t>
        <a:bodyPr/>
        <a:lstStyle/>
        <a:p>
          <a:endParaRPr lang="en-US"/>
        </a:p>
      </dgm:t>
    </dgm:pt>
    <dgm:pt modelId="{AEE309A9-36B9-4928-A379-96E1B8347551}">
      <dgm:prSet phldrT="[Text]"/>
      <dgm:spPr/>
      <dgm:t>
        <a:bodyPr/>
        <a:lstStyle/>
        <a:p>
          <a:r>
            <a:rPr lang="en-US" dirty="0"/>
            <a:t>EUCPI, AWE, GDP IPI FDD</a:t>
          </a:r>
        </a:p>
      </dgm:t>
    </dgm:pt>
    <dgm:pt modelId="{94C1AD81-FCD9-4EC5-8D95-33BF4A91C4CE}" type="parTrans" cxnId="{80141B00-7230-4238-BE58-703FD54BE391}">
      <dgm:prSet/>
      <dgm:spPr/>
      <dgm:t>
        <a:bodyPr/>
        <a:lstStyle/>
        <a:p>
          <a:endParaRPr lang="en-US" dirty="0"/>
        </a:p>
      </dgm:t>
    </dgm:pt>
    <dgm:pt modelId="{44FEF263-51ED-49E4-AAE7-7EC1E11BCE16}" type="sibTrans" cxnId="{80141B00-7230-4238-BE58-703FD54BE391}">
      <dgm:prSet/>
      <dgm:spPr/>
      <dgm:t>
        <a:bodyPr/>
        <a:lstStyle/>
        <a:p>
          <a:endParaRPr lang="en-US"/>
        </a:p>
      </dgm:t>
    </dgm:pt>
    <dgm:pt modelId="{5779A0A8-78CC-4BC4-9F27-25D4C00AFD85}">
      <dgm:prSet phldrT="[Text]"/>
      <dgm:spPr/>
      <dgm:t>
        <a:bodyPr/>
        <a:lstStyle/>
        <a:p>
          <a:r>
            <a:rPr lang="en-US" dirty="0"/>
            <a:t>Statistics Canada</a:t>
          </a:r>
        </a:p>
      </dgm:t>
    </dgm:pt>
    <dgm:pt modelId="{C9E66572-D974-403E-93C7-E8170454AAE8}" type="parTrans" cxnId="{B489B7AA-4A1A-4AF6-B385-D6FA3E80E67D}">
      <dgm:prSet/>
      <dgm:spPr/>
      <dgm:t>
        <a:bodyPr/>
        <a:lstStyle/>
        <a:p>
          <a:endParaRPr lang="en-US" dirty="0"/>
        </a:p>
      </dgm:t>
    </dgm:pt>
    <dgm:pt modelId="{D06662BA-3FBA-4DD4-AE25-6996FF91BE38}" type="sibTrans" cxnId="{B489B7AA-4A1A-4AF6-B385-D6FA3E80E67D}">
      <dgm:prSet/>
      <dgm:spPr/>
      <dgm:t>
        <a:bodyPr/>
        <a:lstStyle/>
        <a:p>
          <a:endParaRPr lang="en-US"/>
        </a:p>
      </dgm:t>
    </dgm:pt>
    <dgm:pt modelId="{548162B5-4E14-435A-976C-142E1BA8C49A}" type="pres">
      <dgm:prSet presAssocID="{DBA27A6A-ADC7-455D-AC6E-4B05A791D162}" presName="Name0" presStyleCnt="0">
        <dgm:presLayoutVars>
          <dgm:chPref val="1"/>
          <dgm:dir/>
          <dgm:animOne val="branch"/>
          <dgm:animLvl val="lvl"/>
          <dgm:resizeHandles val="exact"/>
        </dgm:presLayoutVars>
      </dgm:prSet>
      <dgm:spPr/>
      <dgm:t>
        <a:bodyPr/>
        <a:lstStyle/>
        <a:p>
          <a:endParaRPr lang="en-US"/>
        </a:p>
      </dgm:t>
    </dgm:pt>
    <dgm:pt modelId="{2C85021E-137C-4DED-A498-C25A7A89C643}" type="pres">
      <dgm:prSet presAssocID="{0B27BE35-110D-4758-B912-C0C14F0D9435}" presName="root1" presStyleCnt="0"/>
      <dgm:spPr/>
    </dgm:pt>
    <dgm:pt modelId="{A05AFB5A-55BC-41F5-A25A-06534BFCA3CA}" type="pres">
      <dgm:prSet presAssocID="{0B27BE35-110D-4758-B912-C0C14F0D9435}" presName="LevelOneTextNode" presStyleLbl="node0" presStyleIdx="0" presStyleCnt="1" custScaleY="162443">
        <dgm:presLayoutVars>
          <dgm:chPref val="3"/>
        </dgm:presLayoutVars>
      </dgm:prSet>
      <dgm:spPr/>
      <dgm:t>
        <a:bodyPr/>
        <a:lstStyle/>
        <a:p>
          <a:endParaRPr lang="en-US"/>
        </a:p>
      </dgm:t>
    </dgm:pt>
    <dgm:pt modelId="{79F2B7F2-E437-4F20-8FF9-F4B13BD39D96}" type="pres">
      <dgm:prSet presAssocID="{0B27BE35-110D-4758-B912-C0C14F0D9435}" presName="level2hierChild" presStyleCnt="0"/>
      <dgm:spPr/>
    </dgm:pt>
    <dgm:pt modelId="{DE7D2D7B-28DF-4CA5-BC70-3AD788FA6136}" type="pres">
      <dgm:prSet presAssocID="{FBB2CA4E-A6A8-46E0-BA6C-CD9E8285DB98}" presName="conn2-1" presStyleLbl="parChTrans1D2" presStyleIdx="0" presStyleCnt="7"/>
      <dgm:spPr/>
      <dgm:t>
        <a:bodyPr/>
        <a:lstStyle/>
        <a:p>
          <a:endParaRPr lang="en-US"/>
        </a:p>
      </dgm:t>
    </dgm:pt>
    <dgm:pt modelId="{F81760C5-69B9-4F29-9C24-629B0090395A}" type="pres">
      <dgm:prSet presAssocID="{FBB2CA4E-A6A8-46E0-BA6C-CD9E8285DB98}" presName="connTx" presStyleLbl="parChTrans1D2" presStyleIdx="0" presStyleCnt="7"/>
      <dgm:spPr/>
      <dgm:t>
        <a:bodyPr/>
        <a:lstStyle/>
        <a:p>
          <a:endParaRPr lang="en-US"/>
        </a:p>
      </dgm:t>
    </dgm:pt>
    <dgm:pt modelId="{D29E8E9F-7FF0-4A6B-85C0-502CEF7CC6AC}" type="pres">
      <dgm:prSet presAssocID="{FA63A2EA-BE9C-44CC-ACB3-490CFE880CFF}" presName="root2" presStyleCnt="0"/>
      <dgm:spPr/>
    </dgm:pt>
    <dgm:pt modelId="{3294BA4C-3601-492B-9FE0-27BFA90E8323}" type="pres">
      <dgm:prSet presAssocID="{FA63A2EA-BE9C-44CC-ACB3-490CFE880CFF}" presName="LevelTwoTextNode" presStyleLbl="node2" presStyleIdx="0" presStyleCnt="7">
        <dgm:presLayoutVars>
          <dgm:chPref val="3"/>
        </dgm:presLayoutVars>
      </dgm:prSet>
      <dgm:spPr/>
      <dgm:t>
        <a:bodyPr/>
        <a:lstStyle/>
        <a:p>
          <a:endParaRPr lang="en-US"/>
        </a:p>
      </dgm:t>
    </dgm:pt>
    <dgm:pt modelId="{2C3466FE-0AA8-4509-AF99-36BA42931A38}" type="pres">
      <dgm:prSet presAssocID="{FA63A2EA-BE9C-44CC-ACB3-490CFE880CFF}" presName="level3hierChild" presStyleCnt="0"/>
      <dgm:spPr/>
    </dgm:pt>
    <dgm:pt modelId="{86F0D3C7-490C-4404-9650-4BD1A65E3676}" type="pres">
      <dgm:prSet presAssocID="{A28F83F2-DBDC-4C95-8638-B4D24FBD824F}" presName="conn2-1" presStyleLbl="parChTrans1D3" presStyleIdx="0" presStyleCnt="7"/>
      <dgm:spPr/>
      <dgm:t>
        <a:bodyPr/>
        <a:lstStyle/>
        <a:p>
          <a:endParaRPr lang="en-US"/>
        </a:p>
      </dgm:t>
    </dgm:pt>
    <dgm:pt modelId="{BD879D40-7A50-49C8-9F95-1722CB314EE5}" type="pres">
      <dgm:prSet presAssocID="{A28F83F2-DBDC-4C95-8638-B4D24FBD824F}" presName="connTx" presStyleLbl="parChTrans1D3" presStyleIdx="0" presStyleCnt="7"/>
      <dgm:spPr/>
      <dgm:t>
        <a:bodyPr/>
        <a:lstStyle/>
        <a:p>
          <a:endParaRPr lang="en-US"/>
        </a:p>
      </dgm:t>
    </dgm:pt>
    <dgm:pt modelId="{796E165F-13F0-4063-86B1-29F40598E4B1}" type="pres">
      <dgm:prSet presAssocID="{A74E7376-1586-46B2-B79F-4ADEA9A3B918}" presName="root2" presStyleCnt="0"/>
      <dgm:spPr/>
    </dgm:pt>
    <dgm:pt modelId="{1BCFE909-B9E8-4CE8-82DE-4AA42B811CE5}" type="pres">
      <dgm:prSet presAssocID="{A74E7376-1586-46B2-B79F-4ADEA9A3B918}" presName="LevelTwoTextNode" presStyleLbl="node3" presStyleIdx="0" presStyleCnt="7">
        <dgm:presLayoutVars>
          <dgm:chPref val="3"/>
        </dgm:presLayoutVars>
      </dgm:prSet>
      <dgm:spPr/>
      <dgm:t>
        <a:bodyPr/>
        <a:lstStyle/>
        <a:p>
          <a:endParaRPr lang="en-US"/>
        </a:p>
      </dgm:t>
    </dgm:pt>
    <dgm:pt modelId="{B9D11C56-FBCA-4DAA-B80B-FD825FF2FCFA}" type="pres">
      <dgm:prSet presAssocID="{A74E7376-1586-46B2-B79F-4ADEA9A3B918}" presName="level3hierChild" presStyleCnt="0"/>
      <dgm:spPr/>
    </dgm:pt>
    <dgm:pt modelId="{963E09B3-68B5-48E8-BA8B-09E1F0351413}" type="pres">
      <dgm:prSet presAssocID="{29C740FE-E42C-4263-99BB-519A6CFF7719}" presName="conn2-1" presStyleLbl="parChTrans1D2" presStyleIdx="1" presStyleCnt="7"/>
      <dgm:spPr/>
      <dgm:t>
        <a:bodyPr/>
        <a:lstStyle/>
        <a:p>
          <a:endParaRPr lang="en-US"/>
        </a:p>
      </dgm:t>
    </dgm:pt>
    <dgm:pt modelId="{CC0F8886-9D81-466F-8D2F-8D9F7771A30C}" type="pres">
      <dgm:prSet presAssocID="{29C740FE-E42C-4263-99BB-519A6CFF7719}" presName="connTx" presStyleLbl="parChTrans1D2" presStyleIdx="1" presStyleCnt="7"/>
      <dgm:spPr/>
      <dgm:t>
        <a:bodyPr/>
        <a:lstStyle/>
        <a:p>
          <a:endParaRPr lang="en-US"/>
        </a:p>
      </dgm:t>
    </dgm:pt>
    <dgm:pt modelId="{FC32CBC4-6033-45AD-B358-BBB00581C1F1}" type="pres">
      <dgm:prSet presAssocID="{61A0E34F-F45B-4467-ABC3-71E9D124CA25}" presName="root2" presStyleCnt="0"/>
      <dgm:spPr/>
    </dgm:pt>
    <dgm:pt modelId="{7BF61AE4-3523-4D5A-8D53-C9C84508242C}" type="pres">
      <dgm:prSet presAssocID="{61A0E34F-F45B-4467-ABC3-71E9D124CA25}" presName="LevelTwoTextNode" presStyleLbl="node2" presStyleIdx="1" presStyleCnt="7">
        <dgm:presLayoutVars>
          <dgm:chPref val="3"/>
        </dgm:presLayoutVars>
      </dgm:prSet>
      <dgm:spPr/>
      <dgm:t>
        <a:bodyPr/>
        <a:lstStyle/>
        <a:p>
          <a:endParaRPr lang="en-US"/>
        </a:p>
      </dgm:t>
    </dgm:pt>
    <dgm:pt modelId="{8EB86456-DC6E-418A-8B30-43601CCF304E}" type="pres">
      <dgm:prSet presAssocID="{61A0E34F-F45B-4467-ABC3-71E9D124CA25}" presName="level3hierChild" presStyleCnt="0"/>
      <dgm:spPr/>
    </dgm:pt>
    <dgm:pt modelId="{062D610C-3B59-4C31-B7FE-EDB8DB62D96C}" type="pres">
      <dgm:prSet presAssocID="{E5D2016C-1ACA-4062-BFE5-20CC78F4FA2B}" presName="conn2-1" presStyleLbl="parChTrans1D3" presStyleIdx="1" presStyleCnt="7"/>
      <dgm:spPr/>
      <dgm:t>
        <a:bodyPr/>
        <a:lstStyle/>
        <a:p>
          <a:endParaRPr lang="en-US"/>
        </a:p>
      </dgm:t>
    </dgm:pt>
    <dgm:pt modelId="{1B5F3DA6-BD8C-427D-8A46-A08AB248F2C3}" type="pres">
      <dgm:prSet presAssocID="{E5D2016C-1ACA-4062-BFE5-20CC78F4FA2B}" presName="connTx" presStyleLbl="parChTrans1D3" presStyleIdx="1" presStyleCnt="7"/>
      <dgm:spPr/>
      <dgm:t>
        <a:bodyPr/>
        <a:lstStyle/>
        <a:p>
          <a:endParaRPr lang="en-US"/>
        </a:p>
      </dgm:t>
    </dgm:pt>
    <dgm:pt modelId="{0140F551-63EB-49C3-872F-5922AAFE292E}" type="pres">
      <dgm:prSet presAssocID="{4835B819-B2DF-42E5-BC79-B1EF3EF6D1F9}" presName="root2" presStyleCnt="0"/>
      <dgm:spPr/>
    </dgm:pt>
    <dgm:pt modelId="{23F4D000-B008-4818-B359-A567424C6F81}" type="pres">
      <dgm:prSet presAssocID="{4835B819-B2DF-42E5-BC79-B1EF3EF6D1F9}" presName="LevelTwoTextNode" presStyleLbl="node3" presStyleIdx="1" presStyleCnt="7">
        <dgm:presLayoutVars>
          <dgm:chPref val="3"/>
        </dgm:presLayoutVars>
      </dgm:prSet>
      <dgm:spPr/>
      <dgm:t>
        <a:bodyPr/>
        <a:lstStyle/>
        <a:p>
          <a:endParaRPr lang="en-US"/>
        </a:p>
      </dgm:t>
    </dgm:pt>
    <dgm:pt modelId="{C21A811C-BD79-4A92-90CD-D73A3843F126}" type="pres">
      <dgm:prSet presAssocID="{4835B819-B2DF-42E5-BC79-B1EF3EF6D1F9}" presName="level3hierChild" presStyleCnt="0"/>
      <dgm:spPr/>
    </dgm:pt>
    <dgm:pt modelId="{408F71C4-869A-40AC-A24F-493C4C2793B4}" type="pres">
      <dgm:prSet presAssocID="{4FFCFA9D-F4DF-4F04-8F61-4F947066598A}" presName="conn2-1" presStyleLbl="parChTrans1D2" presStyleIdx="2" presStyleCnt="7"/>
      <dgm:spPr/>
      <dgm:t>
        <a:bodyPr/>
        <a:lstStyle/>
        <a:p>
          <a:endParaRPr lang="en-US"/>
        </a:p>
      </dgm:t>
    </dgm:pt>
    <dgm:pt modelId="{5A395A77-781F-4A0B-B1E9-B54C5AB4BA25}" type="pres">
      <dgm:prSet presAssocID="{4FFCFA9D-F4DF-4F04-8F61-4F947066598A}" presName="connTx" presStyleLbl="parChTrans1D2" presStyleIdx="2" presStyleCnt="7"/>
      <dgm:spPr/>
      <dgm:t>
        <a:bodyPr/>
        <a:lstStyle/>
        <a:p>
          <a:endParaRPr lang="en-US"/>
        </a:p>
      </dgm:t>
    </dgm:pt>
    <dgm:pt modelId="{240B8D9C-A8A4-40CC-A582-718DC81F2165}" type="pres">
      <dgm:prSet presAssocID="{F21E3711-4D80-472A-8D1D-3BF64C36226E}" presName="root2" presStyleCnt="0"/>
      <dgm:spPr/>
    </dgm:pt>
    <dgm:pt modelId="{DEFB6F27-B981-4AFE-ABD9-9E2F757A71EA}" type="pres">
      <dgm:prSet presAssocID="{F21E3711-4D80-472A-8D1D-3BF64C36226E}" presName="LevelTwoTextNode" presStyleLbl="node2" presStyleIdx="2" presStyleCnt="7">
        <dgm:presLayoutVars>
          <dgm:chPref val="3"/>
        </dgm:presLayoutVars>
      </dgm:prSet>
      <dgm:spPr/>
      <dgm:t>
        <a:bodyPr/>
        <a:lstStyle/>
        <a:p>
          <a:endParaRPr lang="en-US"/>
        </a:p>
      </dgm:t>
    </dgm:pt>
    <dgm:pt modelId="{9D1BC56A-E0A8-4849-9185-AE9F17E340DC}" type="pres">
      <dgm:prSet presAssocID="{F21E3711-4D80-472A-8D1D-3BF64C36226E}" presName="level3hierChild" presStyleCnt="0"/>
      <dgm:spPr/>
    </dgm:pt>
    <dgm:pt modelId="{3FAEA7C3-BFD2-47B6-8D0A-6D2AE7AAA11D}" type="pres">
      <dgm:prSet presAssocID="{13E09B75-8CC0-4745-849D-11278CA615D5}" presName="conn2-1" presStyleLbl="parChTrans1D3" presStyleIdx="2" presStyleCnt="7"/>
      <dgm:spPr/>
      <dgm:t>
        <a:bodyPr/>
        <a:lstStyle/>
        <a:p>
          <a:endParaRPr lang="en-US"/>
        </a:p>
      </dgm:t>
    </dgm:pt>
    <dgm:pt modelId="{0B24F74D-0C19-40CA-AF61-888010E6F8A3}" type="pres">
      <dgm:prSet presAssocID="{13E09B75-8CC0-4745-849D-11278CA615D5}" presName="connTx" presStyleLbl="parChTrans1D3" presStyleIdx="2" presStyleCnt="7"/>
      <dgm:spPr/>
      <dgm:t>
        <a:bodyPr/>
        <a:lstStyle/>
        <a:p>
          <a:endParaRPr lang="en-US"/>
        </a:p>
      </dgm:t>
    </dgm:pt>
    <dgm:pt modelId="{C091AFFF-C668-4A63-ADC0-9DEFB14A1C37}" type="pres">
      <dgm:prSet presAssocID="{7376E782-82BC-4AAE-90E1-86C1C8BE5536}" presName="root2" presStyleCnt="0"/>
      <dgm:spPr/>
    </dgm:pt>
    <dgm:pt modelId="{36654757-A399-418A-BEEB-A6FFCC0A720F}" type="pres">
      <dgm:prSet presAssocID="{7376E782-82BC-4AAE-90E1-86C1C8BE5536}" presName="LevelTwoTextNode" presStyleLbl="node3" presStyleIdx="2" presStyleCnt="7">
        <dgm:presLayoutVars>
          <dgm:chPref val="3"/>
        </dgm:presLayoutVars>
      </dgm:prSet>
      <dgm:spPr/>
      <dgm:t>
        <a:bodyPr/>
        <a:lstStyle/>
        <a:p>
          <a:endParaRPr lang="en-US"/>
        </a:p>
      </dgm:t>
    </dgm:pt>
    <dgm:pt modelId="{0970E26D-29F3-4E5B-8D8F-9D0ED868A4AD}" type="pres">
      <dgm:prSet presAssocID="{7376E782-82BC-4AAE-90E1-86C1C8BE5536}" presName="level3hierChild" presStyleCnt="0"/>
      <dgm:spPr/>
    </dgm:pt>
    <dgm:pt modelId="{9B6441A3-B557-41C2-803D-15F1085D07B0}" type="pres">
      <dgm:prSet presAssocID="{208CB888-E59A-4779-8EFE-3E389F7B4FB8}" presName="conn2-1" presStyleLbl="parChTrans1D2" presStyleIdx="3" presStyleCnt="7"/>
      <dgm:spPr/>
      <dgm:t>
        <a:bodyPr/>
        <a:lstStyle/>
        <a:p>
          <a:endParaRPr lang="en-US"/>
        </a:p>
      </dgm:t>
    </dgm:pt>
    <dgm:pt modelId="{67E88C14-A36E-4FAC-88EA-58FD497A6FE7}" type="pres">
      <dgm:prSet presAssocID="{208CB888-E59A-4779-8EFE-3E389F7B4FB8}" presName="connTx" presStyleLbl="parChTrans1D2" presStyleIdx="3" presStyleCnt="7"/>
      <dgm:spPr/>
      <dgm:t>
        <a:bodyPr/>
        <a:lstStyle/>
        <a:p>
          <a:endParaRPr lang="en-US"/>
        </a:p>
      </dgm:t>
    </dgm:pt>
    <dgm:pt modelId="{2DECCF36-CF17-465C-BB8D-1AB6380F81F4}" type="pres">
      <dgm:prSet presAssocID="{FBC08240-8B1A-46C6-BFA0-E4DB10491F29}" presName="root2" presStyleCnt="0"/>
      <dgm:spPr/>
    </dgm:pt>
    <dgm:pt modelId="{469E68D5-772B-4F02-B3FF-D7CEBED58B4F}" type="pres">
      <dgm:prSet presAssocID="{FBC08240-8B1A-46C6-BFA0-E4DB10491F29}" presName="LevelTwoTextNode" presStyleLbl="node2" presStyleIdx="3" presStyleCnt="7">
        <dgm:presLayoutVars>
          <dgm:chPref val="3"/>
        </dgm:presLayoutVars>
      </dgm:prSet>
      <dgm:spPr/>
      <dgm:t>
        <a:bodyPr/>
        <a:lstStyle/>
        <a:p>
          <a:endParaRPr lang="en-US"/>
        </a:p>
      </dgm:t>
    </dgm:pt>
    <dgm:pt modelId="{21C08D25-974E-4D7F-A298-E540C82F82FC}" type="pres">
      <dgm:prSet presAssocID="{FBC08240-8B1A-46C6-BFA0-E4DB10491F29}" presName="level3hierChild" presStyleCnt="0"/>
      <dgm:spPr/>
    </dgm:pt>
    <dgm:pt modelId="{E4AAD9B2-5726-4148-B8F6-44223C7E44BC}" type="pres">
      <dgm:prSet presAssocID="{1DCD2B52-F43F-48A2-A362-796DA89FEC4E}" presName="conn2-1" presStyleLbl="parChTrans1D3" presStyleIdx="3" presStyleCnt="7"/>
      <dgm:spPr/>
      <dgm:t>
        <a:bodyPr/>
        <a:lstStyle/>
        <a:p>
          <a:endParaRPr lang="en-US"/>
        </a:p>
      </dgm:t>
    </dgm:pt>
    <dgm:pt modelId="{AEB2403D-D7AA-42E1-A0CE-F499E4C3A48D}" type="pres">
      <dgm:prSet presAssocID="{1DCD2B52-F43F-48A2-A362-796DA89FEC4E}" presName="connTx" presStyleLbl="parChTrans1D3" presStyleIdx="3" presStyleCnt="7"/>
      <dgm:spPr/>
      <dgm:t>
        <a:bodyPr/>
        <a:lstStyle/>
        <a:p>
          <a:endParaRPr lang="en-US"/>
        </a:p>
      </dgm:t>
    </dgm:pt>
    <dgm:pt modelId="{82717299-A0E6-4C27-A761-93A40605E6B2}" type="pres">
      <dgm:prSet presAssocID="{48EFC3A5-5D3B-4E6A-9CFA-AEE0F020FDBF}" presName="root2" presStyleCnt="0"/>
      <dgm:spPr/>
    </dgm:pt>
    <dgm:pt modelId="{F61CAA1A-BCAB-4B13-B41B-B613784434C3}" type="pres">
      <dgm:prSet presAssocID="{48EFC3A5-5D3B-4E6A-9CFA-AEE0F020FDBF}" presName="LevelTwoTextNode" presStyleLbl="node3" presStyleIdx="3" presStyleCnt="7">
        <dgm:presLayoutVars>
          <dgm:chPref val="3"/>
        </dgm:presLayoutVars>
      </dgm:prSet>
      <dgm:spPr/>
      <dgm:t>
        <a:bodyPr/>
        <a:lstStyle/>
        <a:p>
          <a:endParaRPr lang="en-US"/>
        </a:p>
      </dgm:t>
    </dgm:pt>
    <dgm:pt modelId="{AE8A2830-E9FF-43AC-B88A-38FB4B5500E8}" type="pres">
      <dgm:prSet presAssocID="{48EFC3A5-5D3B-4E6A-9CFA-AEE0F020FDBF}" presName="level3hierChild" presStyleCnt="0"/>
      <dgm:spPr/>
    </dgm:pt>
    <dgm:pt modelId="{3B48749E-FC93-45C2-B8D5-3BC88138360B}" type="pres">
      <dgm:prSet presAssocID="{604A3B10-8152-42AD-8596-A09C9D83BFEC}" presName="conn2-1" presStyleLbl="parChTrans1D2" presStyleIdx="4" presStyleCnt="7"/>
      <dgm:spPr/>
      <dgm:t>
        <a:bodyPr/>
        <a:lstStyle/>
        <a:p>
          <a:endParaRPr lang="en-US"/>
        </a:p>
      </dgm:t>
    </dgm:pt>
    <dgm:pt modelId="{694C48A5-A407-497C-BCDD-8ACE0248D29E}" type="pres">
      <dgm:prSet presAssocID="{604A3B10-8152-42AD-8596-A09C9D83BFEC}" presName="connTx" presStyleLbl="parChTrans1D2" presStyleIdx="4" presStyleCnt="7"/>
      <dgm:spPr/>
      <dgm:t>
        <a:bodyPr/>
        <a:lstStyle/>
        <a:p>
          <a:endParaRPr lang="en-US"/>
        </a:p>
      </dgm:t>
    </dgm:pt>
    <dgm:pt modelId="{6781D712-5232-4BFD-AB16-BE43AB6EEE0A}" type="pres">
      <dgm:prSet presAssocID="{04B40C4E-1160-4C6D-8058-FB21C532EE14}" presName="root2" presStyleCnt="0"/>
      <dgm:spPr/>
    </dgm:pt>
    <dgm:pt modelId="{FBD67521-8DF7-4EEE-A052-E0A54767FC67}" type="pres">
      <dgm:prSet presAssocID="{04B40C4E-1160-4C6D-8058-FB21C532EE14}" presName="LevelTwoTextNode" presStyleLbl="node2" presStyleIdx="4" presStyleCnt="7">
        <dgm:presLayoutVars>
          <dgm:chPref val="3"/>
        </dgm:presLayoutVars>
      </dgm:prSet>
      <dgm:spPr/>
      <dgm:t>
        <a:bodyPr/>
        <a:lstStyle/>
        <a:p>
          <a:endParaRPr lang="en-US"/>
        </a:p>
      </dgm:t>
    </dgm:pt>
    <dgm:pt modelId="{460228AA-8B0A-425D-B3E7-CEF2A166BA74}" type="pres">
      <dgm:prSet presAssocID="{04B40C4E-1160-4C6D-8058-FB21C532EE14}" presName="level3hierChild" presStyleCnt="0"/>
      <dgm:spPr/>
    </dgm:pt>
    <dgm:pt modelId="{F126D583-90A6-487F-9E1A-DBE5B88CDC0C}" type="pres">
      <dgm:prSet presAssocID="{288E9F01-10CE-42B3-848C-61D6D804F75A}" presName="conn2-1" presStyleLbl="parChTrans1D3" presStyleIdx="4" presStyleCnt="7"/>
      <dgm:spPr/>
      <dgm:t>
        <a:bodyPr/>
        <a:lstStyle/>
        <a:p>
          <a:endParaRPr lang="en-US"/>
        </a:p>
      </dgm:t>
    </dgm:pt>
    <dgm:pt modelId="{16EDD728-4FB9-43B5-9D00-28EB0D70AB88}" type="pres">
      <dgm:prSet presAssocID="{288E9F01-10CE-42B3-848C-61D6D804F75A}" presName="connTx" presStyleLbl="parChTrans1D3" presStyleIdx="4" presStyleCnt="7"/>
      <dgm:spPr/>
      <dgm:t>
        <a:bodyPr/>
        <a:lstStyle/>
        <a:p>
          <a:endParaRPr lang="en-US"/>
        </a:p>
      </dgm:t>
    </dgm:pt>
    <dgm:pt modelId="{26F43746-ACF7-4DE4-A76F-79CB80418B87}" type="pres">
      <dgm:prSet presAssocID="{ABF4AFCE-61B7-4230-B0B4-3A97AFE85901}" presName="root2" presStyleCnt="0"/>
      <dgm:spPr/>
    </dgm:pt>
    <dgm:pt modelId="{FC9A9520-3EE3-4392-BA13-65DC78FA4923}" type="pres">
      <dgm:prSet presAssocID="{ABF4AFCE-61B7-4230-B0B4-3A97AFE85901}" presName="LevelTwoTextNode" presStyleLbl="node3" presStyleIdx="4" presStyleCnt="7">
        <dgm:presLayoutVars>
          <dgm:chPref val="3"/>
        </dgm:presLayoutVars>
      </dgm:prSet>
      <dgm:spPr/>
      <dgm:t>
        <a:bodyPr/>
        <a:lstStyle/>
        <a:p>
          <a:endParaRPr lang="en-US"/>
        </a:p>
      </dgm:t>
    </dgm:pt>
    <dgm:pt modelId="{BDBDDB3F-7889-4D97-9D41-A347A03CEDC2}" type="pres">
      <dgm:prSet presAssocID="{ABF4AFCE-61B7-4230-B0B4-3A97AFE85901}" presName="level3hierChild" presStyleCnt="0"/>
      <dgm:spPr/>
    </dgm:pt>
    <dgm:pt modelId="{879C1139-9C46-40A3-9D75-F3B29B5F1783}" type="pres">
      <dgm:prSet presAssocID="{2B180A08-C56D-4202-AAD5-3A2016DEC487}" presName="conn2-1" presStyleLbl="parChTrans1D2" presStyleIdx="5" presStyleCnt="7"/>
      <dgm:spPr/>
      <dgm:t>
        <a:bodyPr/>
        <a:lstStyle/>
        <a:p>
          <a:endParaRPr lang="en-US"/>
        </a:p>
      </dgm:t>
    </dgm:pt>
    <dgm:pt modelId="{21B8E373-7452-45A2-8D6C-AB99B375A40D}" type="pres">
      <dgm:prSet presAssocID="{2B180A08-C56D-4202-AAD5-3A2016DEC487}" presName="connTx" presStyleLbl="parChTrans1D2" presStyleIdx="5" presStyleCnt="7"/>
      <dgm:spPr/>
      <dgm:t>
        <a:bodyPr/>
        <a:lstStyle/>
        <a:p>
          <a:endParaRPr lang="en-US"/>
        </a:p>
      </dgm:t>
    </dgm:pt>
    <dgm:pt modelId="{08CA0A65-CD55-47F2-8028-0A6FD524C076}" type="pres">
      <dgm:prSet presAssocID="{BC3A2A37-3D5B-4F39-90D6-674AD3010E2C}" presName="root2" presStyleCnt="0"/>
      <dgm:spPr/>
    </dgm:pt>
    <dgm:pt modelId="{E878529F-68BF-41D3-8A30-08F1E73ECB34}" type="pres">
      <dgm:prSet presAssocID="{BC3A2A37-3D5B-4F39-90D6-674AD3010E2C}" presName="LevelTwoTextNode" presStyleLbl="node2" presStyleIdx="5" presStyleCnt="7">
        <dgm:presLayoutVars>
          <dgm:chPref val="3"/>
        </dgm:presLayoutVars>
      </dgm:prSet>
      <dgm:spPr/>
      <dgm:t>
        <a:bodyPr/>
        <a:lstStyle/>
        <a:p>
          <a:endParaRPr lang="en-US"/>
        </a:p>
      </dgm:t>
    </dgm:pt>
    <dgm:pt modelId="{AE298496-DBC3-4B85-84F7-7B4DB9898935}" type="pres">
      <dgm:prSet presAssocID="{BC3A2A37-3D5B-4F39-90D6-674AD3010E2C}" presName="level3hierChild" presStyleCnt="0"/>
      <dgm:spPr/>
    </dgm:pt>
    <dgm:pt modelId="{9C2162B1-6CB1-404E-A5BA-C71B22FD4091}" type="pres">
      <dgm:prSet presAssocID="{1D37900C-3F85-4820-A3D5-82F6AD6213BE}" presName="conn2-1" presStyleLbl="parChTrans1D3" presStyleIdx="5" presStyleCnt="7"/>
      <dgm:spPr/>
      <dgm:t>
        <a:bodyPr/>
        <a:lstStyle/>
        <a:p>
          <a:endParaRPr lang="en-US"/>
        </a:p>
      </dgm:t>
    </dgm:pt>
    <dgm:pt modelId="{B9512C1C-6653-4CD3-B1AB-94840FFDA664}" type="pres">
      <dgm:prSet presAssocID="{1D37900C-3F85-4820-A3D5-82F6AD6213BE}" presName="connTx" presStyleLbl="parChTrans1D3" presStyleIdx="5" presStyleCnt="7"/>
      <dgm:spPr/>
      <dgm:t>
        <a:bodyPr/>
        <a:lstStyle/>
        <a:p>
          <a:endParaRPr lang="en-US"/>
        </a:p>
      </dgm:t>
    </dgm:pt>
    <dgm:pt modelId="{A081F6A8-0071-41E6-B4B7-960FD21C55C0}" type="pres">
      <dgm:prSet presAssocID="{9F67936C-0A06-48E6-AC57-F6361D2F2F7F}" presName="root2" presStyleCnt="0"/>
      <dgm:spPr/>
    </dgm:pt>
    <dgm:pt modelId="{A7710637-64A5-4843-8F3F-1E07EB8608BD}" type="pres">
      <dgm:prSet presAssocID="{9F67936C-0A06-48E6-AC57-F6361D2F2F7F}" presName="LevelTwoTextNode" presStyleLbl="node3" presStyleIdx="5" presStyleCnt="7">
        <dgm:presLayoutVars>
          <dgm:chPref val="3"/>
        </dgm:presLayoutVars>
      </dgm:prSet>
      <dgm:spPr/>
      <dgm:t>
        <a:bodyPr/>
        <a:lstStyle/>
        <a:p>
          <a:endParaRPr lang="en-US"/>
        </a:p>
      </dgm:t>
    </dgm:pt>
    <dgm:pt modelId="{41AB0190-60E8-459A-ACD2-6C3E9D1D67CD}" type="pres">
      <dgm:prSet presAssocID="{9F67936C-0A06-48E6-AC57-F6361D2F2F7F}" presName="level3hierChild" presStyleCnt="0"/>
      <dgm:spPr/>
    </dgm:pt>
    <dgm:pt modelId="{85C6E15B-C210-4728-9904-B8A011C40E28}" type="pres">
      <dgm:prSet presAssocID="{94C1AD81-FCD9-4EC5-8D95-33BF4A91C4CE}" presName="conn2-1" presStyleLbl="parChTrans1D2" presStyleIdx="6" presStyleCnt="7"/>
      <dgm:spPr/>
      <dgm:t>
        <a:bodyPr/>
        <a:lstStyle/>
        <a:p>
          <a:endParaRPr lang="en-US"/>
        </a:p>
      </dgm:t>
    </dgm:pt>
    <dgm:pt modelId="{2EEEF5BA-22F4-4B5C-B8AF-F0C4EFCA7BE1}" type="pres">
      <dgm:prSet presAssocID="{94C1AD81-FCD9-4EC5-8D95-33BF4A91C4CE}" presName="connTx" presStyleLbl="parChTrans1D2" presStyleIdx="6" presStyleCnt="7"/>
      <dgm:spPr/>
      <dgm:t>
        <a:bodyPr/>
        <a:lstStyle/>
        <a:p>
          <a:endParaRPr lang="en-US"/>
        </a:p>
      </dgm:t>
    </dgm:pt>
    <dgm:pt modelId="{3398A083-6C89-431E-8CF3-FFF336748CA1}" type="pres">
      <dgm:prSet presAssocID="{AEE309A9-36B9-4928-A379-96E1B8347551}" presName="root2" presStyleCnt="0"/>
      <dgm:spPr/>
    </dgm:pt>
    <dgm:pt modelId="{0EE12E04-4A95-43CE-A9BB-446F8B14F098}" type="pres">
      <dgm:prSet presAssocID="{AEE309A9-36B9-4928-A379-96E1B8347551}" presName="LevelTwoTextNode" presStyleLbl="node2" presStyleIdx="6" presStyleCnt="7">
        <dgm:presLayoutVars>
          <dgm:chPref val="3"/>
        </dgm:presLayoutVars>
      </dgm:prSet>
      <dgm:spPr/>
      <dgm:t>
        <a:bodyPr/>
        <a:lstStyle/>
        <a:p>
          <a:endParaRPr lang="en-US"/>
        </a:p>
      </dgm:t>
    </dgm:pt>
    <dgm:pt modelId="{65B9E479-81A5-4592-B125-35A53AD9B4EF}" type="pres">
      <dgm:prSet presAssocID="{AEE309A9-36B9-4928-A379-96E1B8347551}" presName="level3hierChild" presStyleCnt="0"/>
      <dgm:spPr/>
    </dgm:pt>
    <dgm:pt modelId="{043A53AF-B376-4C3A-946B-2432AED60FF6}" type="pres">
      <dgm:prSet presAssocID="{C9E66572-D974-403E-93C7-E8170454AAE8}" presName="conn2-1" presStyleLbl="parChTrans1D3" presStyleIdx="6" presStyleCnt="7"/>
      <dgm:spPr/>
      <dgm:t>
        <a:bodyPr/>
        <a:lstStyle/>
        <a:p>
          <a:endParaRPr lang="en-US"/>
        </a:p>
      </dgm:t>
    </dgm:pt>
    <dgm:pt modelId="{BB1F9C1A-CD0D-4C6F-951B-5E20E1E40393}" type="pres">
      <dgm:prSet presAssocID="{C9E66572-D974-403E-93C7-E8170454AAE8}" presName="connTx" presStyleLbl="parChTrans1D3" presStyleIdx="6" presStyleCnt="7"/>
      <dgm:spPr/>
      <dgm:t>
        <a:bodyPr/>
        <a:lstStyle/>
        <a:p>
          <a:endParaRPr lang="en-US"/>
        </a:p>
      </dgm:t>
    </dgm:pt>
    <dgm:pt modelId="{99E43770-EC3A-4906-98FA-645CB6952BA4}" type="pres">
      <dgm:prSet presAssocID="{5779A0A8-78CC-4BC4-9F27-25D4C00AFD85}" presName="root2" presStyleCnt="0"/>
      <dgm:spPr/>
    </dgm:pt>
    <dgm:pt modelId="{06A03F9F-78C4-440A-B90D-91C9197FDC5C}" type="pres">
      <dgm:prSet presAssocID="{5779A0A8-78CC-4BC4-9F27-25D4C00AFD85}" presName="LevelTwoTextNode" presStyleLbl="node3" presStyleIdx="6" presStyleCnt="7">
        <dgm:presLayoutVars>
          <dgm:chPref val="3"/>
        </dgm:presLayoutVars>
      </dgm:prSet>
      <dgm:spPr/>
      <dgm:t>
        <a:bodyPr/>
        <a:lstStyle/>
        <a:p>
          <a:endParaRPr lang="en-US"/>
        </a:p>
      </dgm:t>
    </dgm:pt>
    <dgm:pt modelId="{B07AD991-092C-4637-9422-60138568335E}" type="pres">
      <dgm:prSet presAssocID="{5779A0A8-78CC-4BC4-9F27-25D4C00AFD85}" presName="level3hierChild" presStyleCnt="0"/>
      <dgm:spPr/>
    </dgm:pt>
  </dgm:ptLst>
  <dgm:cxnLst>
    <dgm:cxn modelId="{C8508953-7BC7-4327-8CD9-67D6F200228C}" type="presOf" srcId="{94C1AD81-FCD9-4EC5-8D95-33BF4A91C4CE}" destId="{85C6E15B-C210-4728-9904-B8A011C40E28}" srcOrd="0" destOrd="0" presId="urn:microsoft.com/office/officeart/2008/layout/HorizontalMultiLevelHierarchy"/>
    <dgm:cxn modelId="{69A2B631-7310-4B91-BA0A-8B93E5392851}" srcId="{0B27BE35-110D-4758-B912-C0C14F0D9435}" destId="{61A0E34F-F45B-4467-ABC3-71E9D124CA25}" srcOrd="1" destOrd="0" parTransId="{29C740FE-E42C-4263-99BB-519A6CFF7719}" sibTransId="{E7A66F44-9FCD-427D-AA80-28CD364DB16D}"/>
    <dgm:cxn modelId="{80141B00-7230-4238-BE58-703FD54BE391}" srcId="{0B27BE35-110D-4758-B912-C0C14F0D9435}" destId="{AEE309A9-36B9-4928-A379-96E1B8347551}" srcOrd="6" destOrd="0" parTransId="{94C1AD81-FCD9-4EC5-8D95-33BF4A91C4CE}" sibTransId="{44FEF263-51ED-49E4-AAE7-7EC1E11BCE16}"/>
    <dgm:cxn modelId="{21D81E44-F029-45D5-A673-F38899202733}" type="presOf" srcId="{FA63A2EA-BE9C-44CC-ACB3-490CFE880CFF}" destId="{3294BA4C-3601-492B-9FE0-27BFA90E8323}" srcOrd="0" destOrd="0" presId="urn:microsoft.com/office/officeart/2008/layout/HorizontalMultiLevelHierarchy"/>
    <dgm:cxn modelId="{CC013EBB-8F2B-4BD5-80EA-10C47ACB1D2F}" srcId="{BC3A2A37-3D5B-4F39-90D6-674AD3010E2C}" destId="{9F67936C-0A06-48E6-AC57-F6361D2F2F7F}" srcOrd="0" destOrd="0" parTransId="{1D37900C-3F85-4820-A3D5-82F6AD6213BE}" sibTransId="{BE3FD263-72E2-478F-81DC-FC7E17DAF601}"/>
    <dgm:cxn modelId="{DF8B1A0B-C9F3-4480-BABF-F0CC2253FB5A}" type="presOf" srcId="{2B180A08-C56D-4202-AAD5-3A2016DEC487}" destId="{21B8E373-7452-45A2-8D6C-AB99B375A40D}" srcOrd="1" destOrd="0" presId="urn:microsoft.com/office/officeart/2008/layout/HorizontalMultiLevelHierarchy"/>
    <dgm:cxn modelId="{959DB3CF-67F9-439E-A874-2D0C2DDC6D4B}" srcId="{0B27BE35-110D-4758-B912-C0C14F0D9435}" destId="{F21E3711-4D80-472A-8D1D-3BF64C36226E}" srcOrd="2" destOrd="0" parTransId="{4FFCFA9D-F4DF-4F04-8F61-4F947066598A}" sibTransId="{713832A5-28AE-4360-954B-4AE8D0048784}"/>
    <dgm:cxn modelId="{C2A00B57-77A6-4483-8B39-065D27DB0D4A}" type="presOf" srcId="{604A3B10-8152-42AD-8596-A09C9D83BFEC}" destId="{694C48A5-A407-497C-BCDD-8ACE0248D29E}" srcOrd="1" destOrd="0" presId="urn:microsoft.com/office/officeart/2008/layout/HorizontalMultiLevelHierarchy"/>
    <dgm:cxn modelId="{01AFAA23-41CC-4AB0-B22C-396B09A8BEA5}" type="presOf" srcId="{1D37900C-3F85-4820-A3D5-82F6AD6213BE}" destId="{9C2162B1-6CB1-404E-A5BA-C71B22FD4091}" srcOrd="0" destOrd="0" presId="urn:microsoft.com/office/officeart/2008/layout/HorizontalMultiLevelHierarchy"/>
    <dgm:cxn modelId="{8B20E22D-1E23-4F81-9C2B-81E4EF0225F1}" srcId="{FA63A2EA-BE9C-44CC-ACB3-490CFE880CFF}" destId="{A74E7376-1586-46B2-B79F-4ADEA9A3B918}" srcOrd="0" destOrd="0" parTransId="{A28F83F2-DBDC-4C95-8638-B4D24FBD824F}" sibTransId="{B2926574-1E83-4C44-8E11-4116D777BC38}"/>
    <dgm:cxn modelId="{5EECFA4F-8D26-477B-871F-A6A670CE0397}" srcId="{61A0E34F-F45B-4467-ABC3-71E9D124CA25}" destId="{4835B819-B2DF-42E5-BC79-B1EF3EF6D1F9}" srcOrd="0" destOrd="0" parTransId="{E5D2016C-1ACA-4062-BFE5-20CC78F4FA2B}" sibTransId="{AFB2A784-3060-4508-9465-D56D52E9BD79}"/>
    <dgm:cxn modelId="{74731B5D-36E3-4FCB-9F29-F0E242337DA3}" type="presOf" srcId="{1D37900C-3F85-4820-A3D5-82F6AD6213BE}" destId="{B9512C1C-6653-4CD3-B1AB-94840FFDA664}" srcOrd="1" destOrd="0" presId="urn:microsoft.com/office/officeart/2008/layout/HorizontalMultiLevelHierarchy"/>
    <dgm:cxn modelId="{3693728C-75A7-4D6A-99EA-898365F0E06E}" type="presOf" srcId="{DBA27A6A-ADC7-455D-AC6E-4B05A791D162}" destId="{548162B5-4E14-435A-976C-142E1BA8C49A}" srcOrd="0" destOrd="0" presId="urn:microsoft.com/office/officeart/2008/layout/HorizontalMultiLevelHierarchy"/>
    <dgm:cxn modelId="{38C28660-6DFC-4A9E-AE4B-27A2F895CFDF}" type="presOf" srcId="{208CB888-E59A-4779-8EFE-3E389F7B4FB8}" destId="{67E88C14-A36E-4FAC-88EA-58FD497A6FE7}" srcOrd="1" destOrd="0" presId="urn:microsoft.com/office/officeart/2008/layout/HorizontalMultiLevelHierarchy"/>
    <dgm:cxn modelId="{BFDF5D99-95CE-440F-814A-C94A06592130}" type="presOf" srcId="{288E9F01-10CE-42B3-848C-61D6D804F75A}" destId="{F126D583-90A6-487F-9E1A-DBE5B88CDC0C}" srcOrd="0" destOrd="0" presId="urn:microsoft.com/office/officeart/2008/layout/HorizontalMultiLevelHierarchy"/>
    <dgm:cxn modelId="{86EC92BF-C474-44E7-936A-151ED2ABBB69}" type="presOf" srcId="{13E09B75-8CC0-4745-849D-11278CA615D5}" destId="{0B24F74D-0C19-40CA-AF61-888010E6F8A3}" srcOrd="1" destOrd="0" presId="urn:microsoft.com/office/officeart/2008/layout/HorizontalMultiLevelHierarchy"/>
    <dgm:cxn modelId="{63D196E6-C2DF-4998-BF74-90CF94DD3C7C}" type="presOf" srcId="{AEE309A9-36B9-4928-A379-96E1B8347551}" destId="{0EE12E04-4A95-43CE-A9BB-446F8B14F098}" srcOrd="0" destOrd="0" presId="urn:microsoft.com/office/officeart/2008/layout/HorizontalMultiLevelHierarchy"/>
    <dgm:cxn modelId="{5B4D707E-33C4-4A80-BF8E-3C7E4B5BAF11}" type="presOf" srcId="{E5D2016C-1ACA-4062-BFE5-20CC78F4FA2B}" destId="{1B5F3DA6-BD8C-427D-8A46-A08AB248F2C3}" srcOrd="1" destOrd="0" presId="urn:microsoft.com/office/officeart/2008/layout/HorizontalMultiLevelHierarchy"/>
    <dgm:cxn modelId="{A0B39904-51AB-40B1-96FC-49E0BEF81100}" srcId="{0B27BE35-110D-4758-B912-C0C14F0D9435}" destId="{BC3A2A37-3D5B-4F39-90D6-674AD3010E2C}" srcOrd="5" destOrd="0" parTransId="{2B180A08-C56D-4202-AAD5-3A2016DEC487}" sibTransId="{7B87417E-4883-474C-BE9F-3236399A475D}"/>
    <dgm:cxn modelId="{220DFE23-3F0C-4680-AC7A-816C5365A953}" type="presOf" srcId="{288E9F01-10CE-42B3-848C-61D6D804F75A}" destId="{16EDD728-4FB9-43B5-9D00-28EB0D70AB88}" srcOrd="1" destOrd="0" presId="urn:microsoft.com/office/officeart/2008/layout/HorizontalMultiLevelHierarchy"/>
    <dgm:cxn modelId="{2481D088-E449-4779-9BED-102841268ED7}" type="presOf" srcId="{604A3B10-8152-42AD-8596-A09C9D83BFEC}" destId="{3B48749E-FC93-45C2-B8D5-3BC88138360B}" srcOrd="0" destOrd="0" presId="urn:microsoft.com/office/officeart/2008/layout/HorizontalMultiLevelHierarchy"/>
    <dgm:cxn modelId="{1E2192FB-AADA-49B4-B577-2FF2E06B65C2}" type="presOf" srcId="{4FFCFA9D-F4DF-4F04-8F61-4F947066598A}" destId="{5A395A77-781F-4A0B-B1E9-B54C5AB4BA25}" srcOrd="1" destOrd="0" presId="urn:microsoft.com/office/officeart/2008/layout/HorizontalMultiLevelHierarchy"/>
    <dgm:cxn modelId="{43F66C7A-6FDF-4140-949A-B58EEB52D1EB}" type="presOf" srcId="{1DCD2B52-F43F-48A2-A362-796DA89FEC4E}" destId="{E4AAD9B2-5726-4148-B8F6-44223C7E44BC}" srcOrd="0" destOrd="0" presId="urn:microsoft.com/office/officeart/2008/layout/HorizontalMultiLevelHierarchy"/>
    <dgm:cxn modelId="{C5A6A08B-98B5-4A05-935A-B48B7BA58198}" srcId="{DBA27A6A-ADC7-455D-AC6E-4B05A791D162}" destId="{0B27BE35-110D-4758-B912-C0C14F0D9435}" srcOrd="0" destOrd="0" parTransId="{A28D57B6-69D0-4FCB-A023-D584C31DBE5A}" sibTransId="{1C6FAE44-E9A2-488D-B3F0-5681E5901EAF}"/>
    <dgm:cxn modelId="{1585F04D-84D1-408B-AD6D-2DEB23E70643}" type="presOf" srcId="{29C740FE-E42C-4263-99BB-519A6CFF7719}" destId="{963E09B3-68B5-48E8-BA8B-09E1F0351413}" srcOrd="0" destOrd="0" presId="urn:microsoft.com/office/officeart/2008/layout/HorizontalMultiLevelHierarchy"/>
    <dgm:cxn modelId="{9113F76E-DE47-4FCB-A0D1-E9C9B12AE2A3}" type="presOf" srcId="{0B27BE35-110D-4758-B912-C0C14F0D9435}" destId="{A05AFB5A-55BC-41F5-A25A-06534BFCA3CA}" srcOrd="0" destOrd="0" presId="urn:microsoft.com/office/officeart/2008/layout/HorizontalMultiLevelHierarchy"/>
    <dgm:cxn modelId="{530E2A57-89E0-44C9-B1C9-26444BF79A7F}" srcId="{F21E3711-4D80-472A-8D1D-3BF64C36226E}" destId="{7376E782-82BC-4AAE-90E1-86C1C8BE5536}" srcOrd="0" destOrd="0" parTransId="{13E09B75-8CC0-4745-849D-11278CA615D5}" sibTransId="{A84C8E3D-C2C6-4CB7-B069-6C887FC5F79C}"/>
    <dgm:cxn modelId="{2E920AEA-3E07-42EF-A39C-122170EDDFE7}" type="presOf" srcId="{A28F83F2-DBDC-4C95-8638-B4D24FBD824F}" destId="{86F0D3C7-490C-4404-9650-4BD1A65E3676}" srcOrd="0" destOrd="0" presId="urn:microsoft.com/office/officeart/2008/layout/HorizontalMultiLevelHierarchy"/>
    <dgm:cxn modelId="{3C312EC9-C549-4CE4-AB17-3828178679AD}" type="presOf" srcId="{FBB2CA4E-A6A8-46E0-BA6C-CD9E8285DB98}" destId="{DE7D2D7B-28DF-4CA5-BC70-3AD788FA6136}" srcOrd="0" destOrd="0" presId="urn:microsoft.com/office/officeart/2008/layout/HorizontalMultiLevelHierarchy"/>
    <dgm:cxn modelId="{AB1E7164-C612-4086-ADFD-FF588D34FE5B}" type="presOf" srcId="{9F67936C-0A06-48E6-AC57-F6361D2F2F7F}" destId="{A7710637-64A5-4843-8F3F-1E07EB8608BD}" srcOrd="0" destOrd="0" presId="urn:microsoft.com/office/officeart/2008/layout/HorizontalMultiLevelHierarchy"/>
    <dgm:cxn modelId="{2B701263-3EA7-4032-B2D0-9CCB434ADF24}" type="presOf" srcId="{04B40C4E-1160-4C6D-8058-FB21C532EE14}" destId="{FBD67521-8DF7-4EEE-A052-E0A54767FC67}" srcOrd="0" destOrd="0" presId="urn:microsoft.com/office/officeart/2008/layout/HorizontalMultiLevelHierarchy"/>
    <dgm:cxn modelId="{7E8D0458-E1FF-4E77-82D0-79FD3B8E02DD}" srcId="{04B40C4E-1160-4C6D-8058-FB21C532EE14}" destId="{ABF4AFCE-61B7-4230-B0B4-3A97AFE85901}" srcOrd="0" destOrd="0" parTransId="{288E9F01-10CE-42B3-848C-61D6D804F75A}" sibTransId="{FA77BBB9-B4EF-4C7D-88AB-61C8D59BA6CD}"/>
    <dgm:cxn modelId="{0641F1FF-8B38-41B8-BBF4-B308CABF3311}" type="presOf" srcId="{4FFCFA9D-F4DF-4F04-8F61-4F947066598A}" destId="{408F71C4-869A-40AC-A24F-493C4C2793B4}" srcOrd="0" destOrd="0" presId="urn:microsoft.com/office/officeart/2008/layout/HorizontalMultiLevelHierarchy"/>
    <dgm:cxn modelId="{6D4DB04C-E500-4D74-8B3F-4BADEF093865}" type="presOf" srcId="{FBC08240-8B1A-46C6-BFA0-E4DB10491F29}" destId="{469E68D5-772B-4F02-B3FF-D7CEBED58B4F}" srcOrd="0" destOrd="0" presId="urn:microsoft.com/office/officeart/2008/layout/HorizontalMultiLevelHierarchy"/>
    <dgm:cxn modelId="{5EF46D71-0B22-493E-8E06-DDF0E1D4B765}" type="presOf" srcId="{7376E782-82BC-4AAE-90E1-86C1C8BE5536}" destId="{36654757-A399-418A-BEEB-A6FFCC0A720F}" srcOrd="0" destOrd="0" presId="urn:microsoft.com/office/officeart/2008/layout/HorizontalMultiLevelHierarchy"/>
    <dgm:cxn modelId="{B489B7AA-4A1A-4AF6-B385-D6FA3E80E67D}" srcId="{AEE309A9-36B9-4928-A379-96E1B8347551}" destId="{5779A0A8-78CC-4BC4-9F27-25D4C00AFD85}" srcOrd="0" destOrd="0" parTransId="{C9E66572-D974-403E-93C7-E8170454AAE8}" sibTransId="{D06662BA-3FBA-4DD4-AE25-6996FF91BE38}"/>
    <dgm:cxn modelId="{897B0C05-0CE6-48B5-AE8E-D38A707CE3B2}" srcId="{0B27BE35-110D-4758-B912-C0C14F0D9435}" destId="{FA63A2EA-BE9C-44CC-ACB3-490CFE880CFF}" srcOrd="0" destOrd="0" parTransId="{FBB2CA4E-A6A8-46E0-BA6C-CD9E8285DB98}" sibTransId="{A57E7D8E-D663-41EE-9F30-056FB8E7D834}"/>
    <dgm:cxn modelId="{C96047CE-22C1-4149-8D1C-071440D79542}" type="presOf" srcId="{E5D2016C-1ACA-4062-BFE5-20CC78F4FA2B}" destId="{062D610C-3B59-4C31-B7FE-EDB8DB62D96C}" srcOrd="0" destOrd="0" presId="urn:microsoft.com/office/officeart/2008/layout/HorizontalMultiLevelHierarchy"/>
    <dgm:cxn modelId="{8E260CB8-6C01-4310-B918-273AFFA8790E}" type="presOf" srcId="{1DCD2B52-F43F-48A2-A362-796DA89FEC4E}" destId="{AEB2403D-D7AA-42E1-A0CE-F499E4C3A48D}" srcOrd="1" destOrd="0" presId="urn:microsoft.com/office/officeart/2008/layout/HorizontalMultiLevelHierarchy"/>
    <dgm:cxn modelId="{EE1FB8C6-8D57-49C5-8F51-4CDD86453D50}" type="presOf" srcId="{13E09B75-8CC0-4745-849D-11278CA615D5}" destId="{3FAEA7C3-BFD2-47B6-8D0A-6D2AE7AAA11D}" srcOrd="0" destOrd="0" presId="urn:microsoft.com/office/officeart/2008/layout/HorizontalMultiLevelHierarchy"/>
    <dgm:cxn modelId="{0D0C16AB-14D3-485F-B52A-3AF20732BA5C}" type="presOf" srcId="{4835B819-B2DF-42E5-BC79-B1EF3EF6D1F9}" destId="{23F4D000-B008-4818-B359-A567424C6F81}" srcOrd="0" destOrd="0" presId="urn:microsoft.com/office/officeart/2008/layout/HorizontalMultiLevelHierarchy"/>
    <dgm:cxn modelId="{E0E2F73C-ED94-4895-BCBD-39043E155BB6}" type="presOf" srcId="{C9E66572-D974-403E-93C7-E8170454AAE8}" destId="{043A53AF-B376-4C3A-946B-2432AED60FF6}" srcOrd="0" destOrd="0" presId="urn:microsoft.com/office/officeart/2008/layout/HorizontalMultiLevelHierarchy"/>
    <dgm:cxn modelId="{951422ED-8B09-4D20-8AE1-BE48ED3091AE}" type="presOf" srcId="{BC3A2A37-3D5B-4F39-90D6-674AD3010E2C}" destId="{E878529F-68BF-41D3-8A30-08F1E73ECB34}" srcOrd="0" destOrd="0" presId="urn:microsoft.com/office/officeart/2008/layout/HorizontalMultiLevelHierarchy"/>
    <dgm:cxn modelId="{DF3AC44E-127D-4D79-B142-B50845CBB613}" type="presOf" srcId="{FBB2CA4E-A6A8-46E0-BA6C-CD9E8285DB98}" destId="{F81760C5-69B9-4F29-9C24-629B0090395A}" srcOrd="1" destOrd="0" presId="urn:microsoft.com/office/officeart/2008/layout/HorizontalMultiLevelHierarchy"/>
    <dgm:cxn modelId="{AC13A001-62EF-490A-864D-C5DBFE9708F8}" type="presOf" srcId="{29C740FE-E42C-4263-99BB-519A6CFF7719}" destId="{CC0F8886-9D81-466F-8D2F-8D9F7771A30C}" srcOrd="1" destOrd="0" presId="urn:microsoft.com/office/officeart/2008/layout/HorizontalMultiLevelHierarchy"/>
    <dgm:cxn modelId="{25946804-6417-4504-A48F-FC58C98370D3}" srcId="{0B27BE35-110D-4758-B912-C0C14F0D9435}" destId="{04B40C4E-1160-4C6D-8058-FB21C532EE14}" srcOrd="4" destOrd="0" parTransId="{604A3B10-8152-42AD-8596-A09C9D83BFEC}" sibTransId="{EF8BD367-701A-4DF8-B88B-A9191B3B6FAF}"/>
    <dgm:cxn modelId="{71915D9B-8D16-4D4F-B880-33EDF6E3B59B}" srcId="{FBC08240-8B1A-46C6-BFA0-E4DB10491F29}" destId="{48EFC3A5-5D3B-4E6A-9CFA-AEE0F020FDBF}" srcOrd="0" destOrd="0" parTransId="{1DCD2B52-F43F-48A2-A362-796DA89FEC4E}" sibTransId="{433BE009-3C71-40A3-995F-5C141B248E36}"/>
    <dgm:cxn modelId="{083947E6-E37F-40FD-8600-85CA61818B92}" type="presOf" srcId="{C9E66572-D974-403E-93C7-E8170454AAE8}" destId="{BB1F9C1A-CD0D-4C6F-951B-5E20E1E40393}" srcOrd="1" destOrd="0" presId="urn:microsoft.com/office/officeart/2008/layout/HorizontalMultiLevelHierarchy"/>
    <dgm:cxn modelId="{F5BCA57E-8D48-494E-B1E4-DA2FCB646BD4}" type="presOf" srcId="{48EFC3A5-5D3B-4E6A-9CFA-AEE0F020FDBF}" destId="{F61CAA1A-BCAB-4B13-B41B-B613784434C3}" srcOrd="0" destOrd="0" presId="urn:microsoft.com/office/officeart/2008/layout/HorizontalMultiLevelHierarchy"/>
    <dgm:cxn modelId="{26ABBDBE-F20E-4834-AF10-17CAC6720D33}" type="presOf" srcId="{F21E3711-4D80-472A-8D1D-3BF64C36226E}" destId="{DEFB6F27-B981-4AFE-ABD9-9E2F757A71EA}" srcOrd="0" destOrd="0" presId="urn:microsoft.com/office/officeart/2008/layout/HorizontalMultiLevelHierarchy"/>
    <dgm:cxn modelId="{9F2322F1-C430-4C8F-8AB3-0CFDF33E6C8E}" type="presOf" srcId="{ABF4AFCE-61B7-4230-B0B4-3A97AFE85901}" destId="{FC9A9520-3EE3-4392-BA13-65DC78FA4923}" srcOrd="0" destOrd="0" presId="urn:microsoft.com/office/officeart/2008/layout/HorizontalMultiLevelHierarchy"/>
    <dgm:cxn modelId="{F7A07B67-89DE-41E4-BF6B-A06DFC6488FF}" type="presOf" srcId="{A74E7376-1586-46B2-B79F-4ADEA9A3B918}" destId="{1BCFE909-B9E8-4CE8-82DE-4AA42B811CE5}" srcOrd="0" destOrd="0" presId="urn:microsoft.com/office/officeart/2008/layout/HorizontalMultiLevelHierarchy"/>
    <dgm:cxn modelId="{7285C2F9-26F2-4B1D-A6F4-3C13DFF7D4F9}" srcId="{0B27BE35-110D-4758-B912-C0C14F0D9435}" destId="{FBC08240-8B1A-46C6-BFA0-E4DB10491F29}" srcOrd="3" destOrd="0" parTransId="{208CB888-E59A-4779-8EFE-3E389F7B4FB8}" sibTransId="{22EEBA9B-4B87-4117-AA28-C21110815BA5}"/>
    <dgm:cxn modelId="{3CA7BA86-5583-4840-9654-4D807C86E6AF}" type="presOf" srcId="{94C1AD81-FCD9-4EC5-8D95-33BF4A91C4CE}" destId="{2EEEF5BA-22F4-4B5C-B8AF-F0C4EFCA7BE1}" srcOrd="1" destOrd="0" presId="urn:microsoft.com/office/officeart/2008/layout/HorizontalMultiLevelHierarchy"/>
    <dgm:cxn modelId="{68DE45CF-78AB-423A-A72A-6F1C62E6F186}" type="presOf" srcId="{208CB888-E59A-4779-8EFE-3E389F7B4FB8}" destId="{9B6441A3-B557-41C2-803D-15F1085D07B0}" srcOrd="0" destOrd="0" presId="urn:microsoft.com/office/officeart/2008/layout/HorizontalMultiLevelHierarchy"/>
    <dgm:cxn modelId="{4B849073-F226-43A3-B202-CDDEE897D4D0}" type="presOf" srcId="{5779A0A8-78CC-4BC4-9F27-25D4C00AFD85}" destId="{06A03F9F-78C4-440A-B90D-91C9197FDC5C}" srcOrd="0" destOrd="0" presId="urn:microsoft.com/office/officeart/2008/layout/HorizontalMultiLevelHierarchy"/>
    <dgm:cxn modelId="{D5575EB7-122C-4F42-8B5F-B44B8746F61B}" type="presOf" srcId="{A28F83F2-DBDC-4C95-8638-B4D24FBD824F}" destId="{BD879D40-7A50-49C8-9F95-1722CB314EE5}" srcOrd="1" destOrd="0" presId="urn:microsoft.com/office/officeart/2008/layout/HorizontalMultiLevelHierarchy"/>
    <dgm:cxn modelId="{258151DE-6CBD-48A8-8329-AF3CAD9DD4FE}" type="presOf" srcId="{61A0E34F-F45B-4467-ABC3-71E9D124CA25}" destId="{7BF61AE4-3523-4D5A-8D53-C9C84508242C}" srcOrd="0" destOrd="0" presId="urn:microsoft.com/office/officeart/2008/layout/HorizontalMultiLevelHierarchy"/>
    <dgm:cxn modelId="{15950112-6D74-42CE-BC7B-01E38F5BE6BF}" type="presOf" srcId="{2B180A08-C56D-4202-AAD5-3A2016DEC487}" destId="{879C1139-9C46-40A3-9D75-F3B29B5F1783}" srcOrd="0" destOrd="0" presId="urn:microsoft.com/office/officeart/2008/layout/HorizontalMultiLevelHierarchy"/>
    <dgm:cxn modelId="{370B0AAA-8810-4204-AAB9-CBA40F351C4D}" type="presParOf" srcId="{548162B5-4E14-435A-976C-142E1BA8C49A}" destId="{2C85021E-137C-4DED-A498-C25A7A89C643}" srcOrd="0" destOrd="0" presId="urn:microsoft.com/office/officeart/2008/layout/HorizontalMultiLevelHierarchy"/>
    <dgm:cxn modelId="{E7B38290-8836-4F84-92CA-E55F99F5436B}" type="presParOf" srcId="{2C85021E-137C-4DED-A498-C25A7A89C643}" destId="{A05AFB5A-55BC-41F5-A25A-06534BFCA3CA}" srcOrd="0" destOrd="0" presId="urn:microsoft.com/office/officeart/2008/layout/HorizontalMultiLevelHierarchy"/>
    <dgm:cxn modelId="{2973E5C2-B203-4835-AEA1-583EADDB8B10}" type="presParOf" srcId="{2C85021E-137C-4DED-A498-C25A7A89C643}" destId="{79F2B7F2-E437-4F20-8FF9-F4B13BD39D96}" srcOrd="1" destOrd="0" presId="urn:microsoft.com/office/officeart/2008/layout/HorizontalMultiLevelHierarchy"/>
    <dgm:cxn modelId="{00AEF038-2648-4B16-A21A-7F5E03537469}" type="presParOf" srcId="{79F2B7F2-E437-4F20-8FF9-F4B13BD39D96}" destId="{DE7D2D7B-28DF-4CA5-BC70-3AD788FA6136}" srcOrd="0" destOrd="0" presId="urn:microsoft.com/office/officeart/2008/layout/HorizontalMultiLevelHierarchy"/>
    <dgm:cxn modelId="{1A8C3849-F64C-44C9-9A6A-05DC4B4B8D0C}" type="presParOf" srcId="{DE7D2D7B-28DF-4CA5-BC70-3AD788FA6136}" destId="{F81760C5-69B9-4F29-9C24-629B0090395A}" srcOrd="0" destOrd="0" presId="urn:microsoft.com/office/officeart/2008/layout/HorizontalMultiLevelHierarchy"/>
    <dgm:cxn modelId="{3FE9BC16-A907-4B8E-AF5F-3F9EA4FF48D9}" type="presParOf" srcId="{79F2B7F2-E437-4F20-8FF9-F4B13BD39D96}" destId="{D29E8E9F-7FF0-4A6B-85C0-502CEF7CC6AC}" srcOrd="1" destOrd="0" presId="urn:microsoft.com/office/officeart/2008/layout/HorizontalMultiLevelHierarchy"/>
    <dgm:cxn modelId="{8513203A-4E28-400F-BCD3-F4CF308962DD}" type="presParOf" srcId="{D29E8E9F-7FF0-4A6B-85C0-502CEF7CC6AC}" destId="{3294BA4C-3601-492B-9FE0-27BFA90E8323}" srcOrd="0" destOrd="0" presId="urn:microsoft.com/office/officeart/2008/layout/HorizontalMultiLevelHierarchy"/>
    <dgm:cxn modelId="{A7F6F0AE-CDBE-426E-938A-1EAB7C46856D}" type="presParOf" srcId="{D29E8E9F-7FF0-4A6B-85C0-502CEF7CC6AC}" destId="{2C3466FE-0AA8-4509-AF99-36BA42931A38}" srcOrd="1" destOrd="0" presId="urn:microsoft.com/office/officeart/2008/layout/HorizontalMultiLevelHierarchy"/>
    <dgm:cxn modelId="{E1C80D58-5CE5-4C88-ABB5-B0F5EE2D7DDF}" type="presParOf" srcId="{2C3466FE-0AA8-4509-AF99-36BA42931A38}" destId="{86F0D3C7-490C-4404-9650-4BD1A65E3676}" srcOrd="0" destOrd="0" presId="urn:microsoft.com/office/officeart/2008/layout/HorizontalMultiLevelHierarchy"/>
    <dgm:cxn modelId="{C3C8873C-8C42-4B04-9967-015DB5A056B3}" type="presParOf" srcId="{86F0D3C7-490C-4404-9650-4BD1A65E3676}" destId="{BD879D40-7A50-49C8-9F95-1722CB314EE5}" srcOrd="0" destOrd="0" presId="urn:microsoft.com/office/officeart/2008/layout/HorizontalMultiLevelHierarchy"/>
    <dgm:cxn modelId="{E8E26397-3FA6-49BD-AC96-96A8866D68EF}" type="presParOf" srcId="{2C3466FE-0AA8-4509-AF99-36BA42931A38}" destId="{796E165F-13F0-4063-86B1-29F40598E4B1}" srcOrd="1" destOrd="0" presId="urn:microsoft.com/office/officeart/2008/layout/HorizontalMultiLevelHierarchy"/>
    <dgm:cxn modelId="{0D53E638-423C-45B7-9920-4C00BEC3E091}" type="presParOf" srcId="{796E165F-13F0-4063-86B1-29F40598E4B1}" destId="{1BCFE909-B9E8-4CE8-82DE-4AA42B811CE5}" srcOrd="0" destOrd="0" presId="urn:microsoft.com/office/officeart/2008/layout/HorizontalMultiLevelHierarchy"/>
    <dgm:cxn modelId="{5063D91B-4991-4928-8E4F-6EB4D46C04F2}" type="presParOf" srcId="{796E165F-13F0-4063-86B1-29F40598E4B1}" destId="{B9D11C56-FBCA-4DAA-B80B-FD825FF2FCFA}" srcOrd="1" destOrd="0" presId="urn:microsoft.com/office/officeart/2008/layout/HorizontalMultiLevelHierarchy"/>
    <dgm:cxn modelId="{E222B3FD-1B88-4DA1-BE71-DC72D3774940}" type="presParOf" srcId="{79F2B7F2-E437-4F20-8FF9-F4B13BD39D96}" destId="{963E09B3-68B5-48E8-BA8B-09E1F0351413}" srcOrd="2" destOrd="0" presId="urn:microsoft.com/office/officeart/2008/layout/HorizontalMultiLevelHierarchy"/>
    <dgm:cxn modelId="{1F61B995-5FB6-439B-A97E-AD2C25F2AD72}" type="presParOf" srcId="{963E09B3-68B5-48E8-BA8B-09E1F0351413}" destId="{CC0F8886-9D81-466F-8D2F-8D9F7771A30C}" srcOrd="0" destOrd="0" presId="urn:microsoft.com/office/officeart/2008/layout/HorizontalMultiLevelHierarchy"/>
    <dgm:cxn modelId="{607E6CF1-C78A-4FB2-BE9B-174A1490EBD2}" type="presParOf" srcId="{79F2B7F2-E437-4F20-8FF9-F4B13BD39D96}" destId="{FC32CBC4-6033-45AD-B358-BBB00581C1F1}" srcOrd="3" destOrd="0" presId="urn:microsoft.com/office/officeart/2008/layout/HorizontalMultiLevelHierarchy"/>
    <dgm:cxn modelId="{C6E37152-57AA-4171-8AFD-D5E448C061D9}" type="presParOf" srcId="{FC32CBC4-6033-45AD-B358-BBB00581C1F1}" destId="{7BF61AE4-3523-4D5A-8D53-C9C84508242C}" srcOrd="0" destOrd="0" presId="urn:microsoft.com/office/officeart/2008/layout/HorizontalMultiLevelHierarchy"/>
    <dgm:cxn modelId="{5893767D-F1CD-4947-AD4C-F54385AE6BBD}" type="presParOf" srcId="{FC32CBC4-6033-45AD-B358-BBB00581C1F1}" destId="{8EB86456-DC6E-418A-8B30-43601CCF304E}" srcOrd="1" destOrd="0" presId="urn:microsoft.com/office/officeart/2008/layout/HorizontalMultiLevelHierarchy"/>
    <dgm:cxn modelId="{707E52C8-DB63-4529-83DE-82ECE6AC6760}" type="presParOf" srcId="{8EB86456-DC6E-418A-8B30-43601CCF304E}" destId="{062D610C-3B59-4C31-B7FE-EDB8DB62D96C}" srcOrd="0" destOrd="0" presId="urn:microsoft.com/office/officeart/2008/layout/HorizontalMultiLevelHierarchy"/>
    <dgm:cxn modelId="{2B06CFC6-11EA-4E69-B970-06056C77A65C}" type="presParOf" srcId="{062D610C-3B59-4C31-B7FE-EDB8DB62D96C}" destId="{1B5F3DA6-BD8C-427D-8A46-A08AB248F2C3}" srcOrd="0" destOrd="0" presId="urn:microsoft.com/office/officeart/2008/layout/HorizontalMultiLevelHierarchy"/>
    <dgm:cxn modelId="{C80512DB-63E4-4764-8223-02345E8AF1E4}" type="presParOf" srcId="{8EB86456-DC6E-418A-8B30-43601CCF304E}" destId="{0140F551-63EB-49C3-872F-5922AAFE292E}" srcOrd="1" destOrd="0" presId="urn:microsoft.com/office/officeart/2008/layout/HorizontalMultiLevelHierarchy"/>
    <dgm:cxn modelId="{06D468C9-49FA-4E2E-BDD1-AD3B8458859D}" type="presParOf" srcId="{0140F551-63EB-49C3-872F-5922AAFE292E}" destId="{23F4D000-B008-4818-B359-A567424C6F81}" srcOrd="0" destOrd="0" presId="urn:microsoft.com/office/officeart/2008/layout/HorizontalMultiLevelHierarchy"/>
    <dgm:cxn modelId="{795C86A3-0965-422D-B627-610F605B8BF4}" type="presParOf" srcId="{0140F551-63EB-49C3-872F-5922AAFE292E}" destId="{C21A811C-BD79-4A92-90CD-D73A3843F126}" srcOrd="1" destOrd="0" presId="urn:microsoft.com/office/officeart/2008/layout/HorizontalMultiLevelHierarchy"/>
    <dgm:cxn modelId="{3F10C4B8-CD25-4076-976D-7B4CCFE40023}" type="presParOf" srcId="{79F2B7F2-E437-4F20-8FF9-F4B13BD39D96}" destId="{408F71C4-869A-40AC-A24F-493C4C2793B4}" srcOrd="4" destOrd="0" presId="urn:microsoft.com/office/officeart/2008/layout/HorizontalMultiLevelHierarchy"/>
    <dgm:cxn modelId="{6F05A6AA-6BAB-4BF3-9FC2-55BC51638344}" type="presParOf" srcId="{408F71C4-869A-40AC-A24F-493C4C2793B4}" destId="{5A395A77-781F-4A0B-B1E9-B54C5AB4BA25}" srcOrd="0" destOrd="0" presId="urn:microsoft.com/office/officeart/2008/layout/HorizontalMultiLevelHierarchy"/>
    <dgm:cxn modelId="{E6BE4ABE-BFB0-4708-8193-E849FE166BED}" type="presParOf" srcId="{79F2B7F2-E437-4F20-8FF9-F4B13BD39D96}" destId="{240B8D9C-A8A4-40CC-A582-718DC81F2165}" srcOrd="5" destOrd="0" presId="urn:microsoft.com/office/officeart/2008/layout/HorizontalMultiLevelHierarchy"/>
    <dgm:cxn modelId="{F34E6E8E-43AB-4AA9-981E-FB75F4399503}" type="presParOf" srcId="{240B8D9C-A8A4-40CC-A582-718DC81F2165}" destId="{DEFB6F27-B981-4AFE-ABD9-9E2F757A71EA}" srcOrd="0" destOrd="0" presId="urn:microsoft.com/office/officeart/2008/layout/HorizontalMultiLevelHierarchy"/>
    <dgm:cxn modelId="{4A90859D-442D-416E-B478-7D95A531BACA}" type="presParOf" srcId="{240B8D9C-A8A4-40CC-A582-718DC81F2165}" destId="{9D1BC56A-E0A8-4849-9185-AE9F17E340DC}" srcOrd="1" destOrd="0" presId="urn:microsoft.com/office/officeart/2008/layout/HorizontalMultiLevelHierarchy"/>
    <dgm:cxn modelId="{14A57D16-7AD6-4808-AD7D-C75E39145AA3}" type="presParOf" srcId="{9D1BC56A-E0A8-4849-9185-AE9F17E340DC}" destId="{3FAEA7C3-BFD2-47B6-8D0A-6D2AE7AAA11D}" srcOrd="0" destOrd="0" presId="urn:microsoft.com/office/officeart/2008/layout/HorizontalMultiLevelHierarchy"/>
    <dgm:cxn modelId="{69D7B4DB-40CF-4EA8-9FD9-427D1AD637FF}" type="presParOf" srcId="{3FAEA7C3-BFD2-47B6-8D0A-6D2AE7AAA11D}" destId="{0B24F74D-0C19-40CA-AF61-888010E6F8A3}" srcOrd="0" destOrd="0" presId="urn:microsoft.com/office/officeart/2008/layout/HorizontalMultiLevelHierarchy"/>
    <dgm:cxn modelId="{CD17015C-8DB6-4FB4-9794-41E069BE9E34}" type="presParOf" srcId="{9D1BC56A-E0A8-4849-9185-AE9F17E340DC}" destId="{C091AFFF-C668-4A63-ADC0-9DEFB14A1C37}" srcOrd="1" destOrd="0" presId="urn:microsoft.com/office/officeart/2008/layout/HorizontalMultiLevelHierarchy"/>
    <dgm:cxn modelId="{C81A452B-372B-4B22-9E3F-F03E0859A73B}" type="presParOf" srcId="{C091AFFF-C668-4A63-ADC0-9DEFB14A1C37}" destId="{36654757-A399-418A-BEEB-A6FFCC0A720F}" srcOrd="0" destOrd="0" presId="urn:microsoft.com/office/officeart/2008/layout/HorizontalMultiLevelHierarchy"/>
    <dgm:cxn modelId="{85992757-3FE8-43DD-8012-B547031364EC}" type="presParOf" srcId="{C091AFFF-C668-4A63-ADC0-9DEFB14A1C37}" destId="{0970E26D-29F3-4E5B-8D8F-9D0ED868A4AD}" srcOrd="1" destOrd="0" presId="urn:microsoft.com/office/officeart/2008/layout/HorizontalMultiLevelHierarchy"/>
    <dgm:cxn modelId="{F2C6D920-FD91-43AB-90F9-23E6A6597075}" type="presParOf" srcId="{79F2B7F2-E437-4F20-8FF9-F4B13BD39D96}" destId="{9B6441A3-B557-41C2-803D-15F1085D07B0}" srcOrd="6" destOrd="0" presId="urn:microsoft.com/office/officeart/2008/layout/HorizontalMultiLevelHierarchy"/>
    <dgm:cxn modelId="{47BF2482-158B-49F5-918B-8FBA8BCE54C2}" type="presParOf" srcId="{9B6441A3-B557-41C2-803D-15F1085D07B0}" destId="{67E88C14-A36E-4FAC-88EA-58FD497A6FE7}" srcOrd="0" destOrd="0" presId="urn:microsoft.com/office/officeart/2008/layout/HorizontalMultiLevelHierarchy"/>
    <dgm:cxn modelId="{AFC87C5C-61C1-4DA4-8BAC-97645070AEAD}" type="presParOf" srcId="{79F2B7F2-E437-4F20-8FF9-F4B13BD39D96}" destId="{2DECCF36-CF17-465C-BB8D-1AB6380F81F4}" srcOrd="7" destOrd="0" presId="urn:microsoft.com/office/officeart/2008/layout/HorizontalMultiLevelHierarchy"/>
    <dgm:cxn modelId="{6BA711F5-5C9E-49BD-8B44-085466CF4620}" type="presParOf" srcId="{2DECCF36-CF17-465C-BB8D-1AB6380F81F4}" destId="{469E68D5-772B-4F02-B3FF-D7CEBED58B4F}" srcOrd="0" destOrd="0" presId="urn:microsoft.com/office/officeart/2008/layout/HorizontalMultiLevelHierarchy"/>
    <dgm:cxn modelId="{5283AA40-DD25-495D-B36D-712F2FBA7D85}" type="presParOf" srcId="{2DECCF36-CF17-465C-BB8D-1AB6380F81F4}" destId="{21C08D25-974E-4D7F-A298-E540C82F82FC}" srcOrd="1" destOrd="0" presId="urn:microsoft.com/office/officeart/2008/layout/HorizontalMultiLevelHierarchy"/>
    <dgm:cxn modelId="{08FE6BA7-32DA-43BF-9EAD-6C3D667F40CC}" type="presParOf" srcId="{21C08D25-974E-4D7F-A298-E540C82F82FC}" destId="{E4AAD9B2-5726-4148-B8F6-44223C7E44BC}" srcOrd="0" destOrd="0" presId="urn:microsoft.com/office/officeart/2008/layout/HorizontalMultiLevelHierarchy"/>
    <dgm:cxn modelId="{0550E6B4-6442-4147-820B-4272E5FA7C53}" type="presParOf" srcId="{E4AAD9B2-5726-4148-B8F6-44223C7E44BC}" destId="{AEB2403D-D7AA-42E1-A0CE-F499E4C3A48D}" srcOrd="0" destOrd="0" presId="urn:microsoft.com/office/officeart/2008/layout/HorizontalMultiLevelHierarchy"/>
    <dgm:cxn modelId="{3F869588-0E44-43F0-A6E7-F1D9F846972E}" type="presParOf" srcId="{21C08D25-974E-4D7F-A298-E540C82F82FC}" destId="{82717299-A0E6-4C27-A761-93A40605E6B2}" srcOrd="1" destOrd="0" presId="urn:microsoft.com/office/officeart/2008/layout/HorizontalMultiLevelHierarchy"/>
    <dgm:cxn modelId="{87B65BF0-CB41-4065-B0EB-417B5945F343}" type="presParOf" srcId="{82717299-A0E6-4C27-A761-93A40605E6B2}" destId="{F61CAA1A-BCAB-4B13-B41B-B613784434C3}" srcOrd="0" destOrd="0" presId="urn:microsoft.com/office/officeart/2008/layout/HorizontalMultiLevelHierarchy"/>
    <dgm:cxn modelId="{338D895F-47D8-40B1-B8E1-212B02B5B3E2}" type="presParOf" srcId="{82717299-A0E6-4C27-A761-93A40605E6B2}" destId="{AE8A2830-E9FF-43AC-B88A-38FB4B5500E8}" srcOrd="1" destOrd="0" presId="urn:microsoft.com/office/officeart/2008/layout/HorizontalMultiLevelHierarchy"/>
    <dgm:cxn modelId="{4DCEEB58-7179-4642-A9F2-C7B56CB9ECEB}" type="presParOf" srcId="{79F2B7F2-E437-4F20-8FF9-F4B13BD39D96}" destId="{3B48749E-FC93-45C2-B8D5-3BC88138360B}" srcOrd="8" destOrd="0" presId="urn:microsoft.com/office/officeart/2008/layout/HorizontalMultiLevelHierarchy"/>
    <dgm:cxn modelId="{EC99E680-9953-4839-882A-1779E5AD1ACE}" type="presParOf" srcId="{3B48749E-FC93-45C2-B8D5-3BC88138360B}" destId="{694C48A5-A407-497C-BCDD-8ACE0248D29E}" srcOrd="0" destOrd="0" presId="urn:microsoft.com/office/officeart/2008/layout/HorizontalMultiLevelHierarchy"/>
    <dgm:cxn modelId="{0D9084CC-4BDC-41AE-A578-31ADADC824B3}" type="presParOf" srcId="{79F2B7F2-E437-4F20-8FF9-F4B13BD39D96}" destId="{6781D712-5232-4BFD-AB16-BE43AB6EEE0A}" srcOrd="9" destOrd="0" presId="urn:microsoft.com/office/officeart/2008/layout/HorizontalMultiLevelHierarchy"/>
    <dgm:cxn modelId="{53C8D0BD-2575-43A2-BE6D-EA5B4E8F190D}" type="presParOf" srcId="{6781D712-5232-4BFD-AB16-BE43AB6EEE0A}" destId="{FBD67521-8DF7-4EEE-A052-E0A54767FC67}" srcOrd="0" destOrd="0" presId="urn:microsoft.com/office/officeart/2008/layout/HorizontalMultiLevelHierarchy"/>
    <dgm:cxn modelId="{B3F1BFB2-3BB4-40AE-B7F7-B12ED5DB4833}" type="presParOf" srcId="{6781D712-5232-4BFD-AB16-BE43AB6EEE0A}" destId="{460228AA-8B0A-425D-B3E7-CEF2A166BA74}" srcOrd="1" destOrd="0" presId="urn:microsoft.com/office/officeart/2008/layout/HorizontalMultiLevelHierarchy"/>
    <dgm:cxn modelId="{DCB9C826-F6D7-4CBE-9BE8-F79EAEE68658}" type="presParOf" srcId="{460228AA-8B0A-425D-B3E7-CEF2A166BA74}" destId="{F126D583-90A6-487F-9E1A-DBE5B88CDC0C}" srcOrd="0" destOrd="0" presId="urn:microsoft.com/office/officeart/2008/layout/HorizontalMultiLevelHierarchy"/>
    <dgm:cxn modelId="{6882FADA-124E-437C-A5C0-045D880B413F}" type="presParOf" srcId="{F126D583-90A6-487F-9E1A-DBE5B88CDC0C}" destId="{16EDD728-4FB9-43B5-9D00-28EB0D70AB88}" srcOrd="0" destOrd="0" presId="urn:microsoft.com/office/officeart/2008/layout/HorizontalMultiLevelHierarchy"/>
    <dgm:cxn modelId="{6D214B28-CD8B-4505-B26D-836FA52ED44E}" type="presParOf" srcId="{460228AA-8B0A-425D-B3E7-CEF2A166BA74}" destId="{26F43746-ACF7-4DE4-A76F-79CB80418B87}" srcOrd="1" destOrd="0" presId="urn:microsoft.com/office/officeart/2008/layout/HorizontalMultiLevelHierarchy"/>
    <dgm:cxn modelId="{D3A39281-31D4-48D7-8669-8C23501234A4}" type="presParOf" srcId="{26F43746-ACF7-4DE4-A76F-79CB80418B87}" destId="{FC9A9520-3EE3-4392-BA13-65DC78FA4923}" srcOrd="0" destOrd="0" presId="urn:microsoft.com/office/officeart/2008/layout/HorizontalMultiLevelHierarchy"/>
    <dgm:cxn modelId="{D6B27926-65FB-4A5A-A371-9B8CCCBAA84A}" type="presParOf" srcId="{26F43746-ACF7-4DE4-A76F-79CB80418B87}" destId="{BDBDDB3F-7889-4D97-9D41-A347A03CEDC2}" srcOrd="1" destOrd="0" presId="urn:microsoft.com/office/officeart/2008/layout/HorizontalMultiLevelHierarchy"/>
    <dgm:cxn modelId="{6D9F1287-5C53-4B0B-8966-5A3C27B5E447}" type="presParOf" srcId="{79F2B7F2-E437-4F20-8FF9-F4B13BD39D96}" destId="{879C1139-9C46-40A3-9D75-F3B29B5F1783}" srcOrd="10" destOrd="0" presId="urn:microsoft.com/office/officeart/2008/layout/HorizontalMultiLevelHierarchy"/>
    <dgm:cxn modelId="{0E340C51-7500-4D2F-94D1-48D3CF22B220}" type="presParOf" srcId="{879C1139-9C46-40A3-9D75-F3B29B5F1783}" destId="{21B8E373-7452-45A2-8D6C-AB99B375A40D}" srcOrd="0" destOrd="0" presId="urn:microsoft.com/office/officeart/2008/layout/HorizontalMultiLevelHierarchy"/>
    <dgm:cxn modelId="{5CE9DD58-1ABF-478C-A5EE-CD51B579AE24}" type="presParOf" srcId="{79F2B7F2-E437-4F20-8FF9-F4B13BD39D96}" destId="{08CA0A65-CD55-47F2-8028-0A6FD524C076}" srcOrd="11" destOrd="0" presId="urn:microsoft.com/office/officeart/2008/layout/HorizontalMultiLevelHierarchy"/>
    <dgm:cxn modelId="{DD071D42-DB73-4409-8D9B-637BF8015C3C}" type="presParOf" srcId="{08CA0A65-CD55-47F2-8028-0A6FD524C076}" destId="{E878529F-68BF-41D3-8A30-08F1E73ECB34}" srcOrd="0" destOrd="0" presId="urn:microsoft.com/office/officeart/2008/layout/HorizontalMultiLevelHierarchy"/>
    <dgm:cxn modelId="{EB3B04A6-4C0B-4A90-B65A-760082A64E17}" type="presParOf" srcId="{08CA0A65-CD55-47F2-8028-0A6FD524C076}" destId="{AE298496-DBC3-4B85-84F7-7B4DB9898935}" srcOrd="1" destOrd="0" presId="urn:microsoft.com/office/officeart/2008/layout/HorizontalMultiLevelHierarchy"/>
    <dgm:cxn modelId="{4FBF2C81-4CD7-4868-9D58-D33AB406D0C4}" type="presParOf" srcId="{AE298496-DBC3-4B85-84F7-7B4DB9898935}" destId="{9C2162B1-6CB1-404E-A5BA-C71B22FD4091}" srcOrd="0" destOrd="0" presId="urn:microsoft.com/office/officeart/2008/layout/HorizontalMultiLevelHierarchy"/>
    <dgm:cxn modelId="{34473243-E972-4B6B-8C35-33F1AAAF881A}" type="presParOf" srcId="{9C2162B1-6CB1-404E-A5BA-C71B22FD4091}" destId="{B9512C1C-6653-4CD3-B1AB-94840FFDA664}" srcOrd="0" destOrd="0" presId="urn:microsoft.com/office/officeart/2008/layout/HorizontalMultiLevelHierarchy"/>
    <dgm:cxn modelId="{0B34C611-AA55-4247-9FA1-C912B2BE5FEA}" type="presParOf" srcId="{AE298496-DBC3-4B85-84F7-7B4DB9898935}" destId="{A081F6A8-0071-41E6-B4B7-960FD21C55C0}" srcOrd="1" destOrd="0" presId="urn:microsoft.com/office/officeart/2008/layout/HorizontalMultiLevelHierarchy"/>
    <dgm:cxn modelId="{B49CF5E8-4986-4A54-BBF5-3956BBB5AFFD}" type="presParOf" srcId="{A081F6A8-0071-41E6-B4B7-960FD21C55C0}" destId="{A7710637-64A5-4843-8F3F-1E07EB8608BD}" srcOrd="0" destOrd="0" presId="urn:microsoft.com/office/officeart/2008/layout/HorizontalMultiLevelHierarchy"/>
    <dgm:cxn modelId="{3A6B9B94-D69C-4D66-A43D-67693DDAC217}" type="presParOf" srcId="{A081F6A8-0071-41E6-B4B7-960FD21C55C0}" destId="{41AB0190-60E8-459A-ACD2-6C3E9D1D67CD}" srcOrd="1" destOrd="0" presId="urn:microsoft.com/office/officeart/2008/layout/HorizontalMultiLevelHierarchy"/>
    <dgm:cxn modelId="{BCF12AD6-050A-4930-85A3-0D31DAD5BB89}" type="presParOf" srcId="{79F2B7F2-E437-4F20-8FF9-F4B13BD39D96}" destId="{85C6E15B-C210-4728-9904-B8A011C40E28}" srcOrd="12" destOrd="0" presId="urn:microsoft.com/office/officeart/2008/layout/HorizontalMultiLevelHierarchy"/>
    <dgm:cxn modelId="{BFB94855-7904-4ECA-B947-367046D5B4A7}" type="presParOf" srcId="{85C6E15B-C210-4728-9904-B8A011C40E28}" destId="{2EEEF5BA-22F4-4B5C-B8AF-F0C4EFCA7BE1}" srcOrd="0" destOrd="0" presId="urn:microsoft.com/office/officeart/2008/layout/HorizontalMultiLevelHierarchy"/>
    <dgm:cxn modelId="{8BCD0ED9-8E66-40BD-8ABF-4E4D39721C76}" type="presParOf" srcId="{79F2B7F2-E437-4F20-8FF9-F4B13BD39D96}" destId="{3398A083-6C89-431E-8CF3-FFF336748CA1}" srcOrd="13" destOrd="0" presId="urn:microsoft.com/office/officeart/2008/layout/HorizontalMultiLevelHierarchy"/>
    <dgm:cxn modelId="{F21F308F-5A9A-4632-8ED2-E7BB74A6F66A}" type="presParOf" srcId="{3398A083-6C89-431E-8CF3-FFF336748CA1}" destId="{0EE12E04-4A95-43CE-A9BB-446F8B14F098}" srcOrd="0" destOrd="0" presId="urn:microsoft.com/office/officeart/2008/layout/HorizontalMultiLevelHierarchy"/>
    <dgm:cxn modelId="{AFC956CA-4835-4784-940A-115CFCB11DF8}" type="presParOf" srcId="{3398A083-6C89-431E-8CF3-FFF336748CA1}" destId="{65B9E479-81A5-4592-B125-35A53AD9B4EF}" srcOrd="1" destOrd="0" presId="urn:microsoft.com/office/officeart/2008/layout/HorizontalMultiLevelHierarchy"/>
    <dgm:cxn modelId="{08B568C5-B86D-4CF0-A809-9478C1FDBCE8}" type="presParOf" srcId="{65B9E479-81A5-4592-B125-35A53AD9B4EF}" destId="{043A53AF-B376-4C3A-946B-2432AED60FF6}" srcOrd="0" destOrd="0" presId="urn:microsoft.com/office/officeart/2008/layout/HorizontalMultiLevelHierarchy"/>
    <dgm:cxn modelId="{38CBBA5A-A98F-47EE-9256-400C6C580017}" type="presParOf" srcId="{043A53AF-B376-4C3A-946B-2432AED60FF6}" destId="{BB1F9C1A-CD0D-4C6F-951B-5E20E1E40393}" srcOrd="0" destOrd="0" presId="urn:microsoft.com/office/officeart/2008/layout/HorizontalMultiLevelHierarchy"/>
    <dgm:cxn modelId="{822C4495-7FAD-4508-A7F0-D9F96A24232C}" type="presParOf" srcId="{65B9E479-81A5-4592-B125-35A53AD9B4EF}" destId="{99E43770-EC3A-4906-98FA-645CB6952BA4}" srcOrd="1" destOrd="0" presId="urn:microsoft.com/office/officeart/2008/layout/HorizontalMultiLevelHierarchy"/>
    <dgm:cxn modelId="{308BDF0D-C323-483C-930C-270DAF2B769C}" type="presParOf" srcId="{99E43770-EC3A-4906-98FA-645CB6952BA4}" destId="{06A03F9F-78C4-440A-B90D-91C9197FDC5C}" srcOrd="0" destOrd="0" presId="urn:microsoft.com/office/officeart/2008/layout/HorizontalMultiLevelHierarchy"/>
    <dgm:cxn modelId="{B1828F86-AE59-47B4-B96A-C00439640849}" type="presParOf" srcId="{99E43770-EC3A-4906-98FA-645CB6952BA4}" destId="{B07AD991-092C-4637-9422-60138568335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0FC07A-3BC0-4074-8FAF-16DBB35455C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D58F44D-FD07-4E7E-81C4-9AEBA6699E57}">
      <dgm:prSet phldrT="[Text]"/>
      <dgm:spPr>
        <a:xfrm>
          <a:off x="1649073" y="401"/>
          <a:ext cx="1654038" cy="82701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Actual Cost</a:t>
          </a:r>
        </a:p>
      </dgm:t>
    </dgm:pt>
    <dgm:pt modelId="{B2A5E1AA-355F-4C0F-82DD-FF716B4B9110}" type="parTrans" cxnId="{8F712234-BB75-4920-8402-17C3E1FEC3B8}">
      <dgm:prSet/>
      <dgm:spPr/>
      <dgm:t>
        <a:bodyPr/>
        <a:lstStyle/>
        <a:p>
          <a:endParaRPr lang="en-US"/>
        </a:p>
      </dgm:t>
    </dgm:pt>
    <dgm:pt modelId="{C41F78EE-9095-4F15-A253-A70BA316BF65}" type="sibTrans" cxnId="{8F712234-BB75-4920-8402-17C3E1FEC3B8}">
      <dgm:prSet/>
      <dgm:spPr/>
      <dgm:t>
        <a:bodyPr/>
        <a:lstStyle/>
        <a:p>
          <a:endParaRPr lang="en-US"/>
        </a:p>
      </dgm:t>
    </dgm:pt>
    <dgm:pt modelId="{2D4FE035-072E-44C6-8DEE-8FDD27C4CBBB}">
      <dgm:prSet phldrT="[Text]"/>
      <dgm:spPr>
        <a:xfrm>
          <a:off x="221042" y="918880"/>
          <a:ext cx="1654038" cy="82701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OM&amp;A Cost (81)</a:t>
          </a:r>
        </a:p>
      </dgm:t>
    </dgm:pt>
    <dgm:pt modelId="{F5C29709-2109-4170-B4FE-81B801F01327}" type="parTrans" cxnId="{24BD2777-0D08-464A-94A9-343C9B0B262F}">
      <dgm:prSet/>
      <dgm:spPr>
        <a:xfrm>
          <a:off x="1048061" y="827420"/>
          <a:ext cx="1428030" cy="91460"/>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D3C4E31C-B6B8-4C75-959F-A3B712A5BE7D}" type="sibTrans" cxnId="{24BD2777-0D08-464A-94A9-343C9B0B262F}">
      <dgm:prSet/>
      <dgm:spPr/>
      <dgm:t>
        <a:bodyPr/>
        <a:lstStyle/>
        <a:p>
          <a:endParaRPr lang="en-US"/>
        </a:p>
      </dgm:t>
    </dgm:pt>
    <dgm:pt modelId="{3C5B5640-FFA9-418B-9C6C-A3EE92872122}">
      <dgm:prSet phldrT="[Text]"/>
      <dgm:spPr>
        <a:xfrm>
          <a:off x="2986330" y="948223"/>
          <a:ext cx="1654038" cy="82701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Capital Cost </a:t>
          </a:r>
        </a:p>
        <a:p>
          <a:r>
            <a:rPr lang="en-US" dirty="0">
              <a:solidFill>
                <a:sysClr val="window" lastClr="FFFFFF"/>
              </a:solidFill>
              <a:latin typeface="Calibri"/>
              <a:ea typeface="+mn-ea"/>
              <a:cs typeface="+mn-cs"/>
            </a:rPr>
            <a:t>(98-108)</a:t>
          </a:r>
        </a:p>
      </dgm:t>
    </dgm:pt>
    <dgm:pt modelId="{3EDC5192-2A41-4D5D-8BBB-B4035FF72778}" type="parTrans" cxnId="{7C8624CC-EEE5-490A-85F6-3386795462E7}">
      <dgm:prSet/>
      <dgm:spPr>
        <a:xfrm>
          <a:off x="2476092" y="827420"/>
          <a:ext cx="1337257" cy="120802"/>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C77B5C31-0EED-4D78-9415-C3291067D718}" type="sibTrans" cxnId="{7C8624CC-EEE5-490A-85F6-3386795462E7}">
      <dgm:prSet/>
      <dgm:spPr/>
      <dgm:t>
        <a:bodyPr/>
        <a:lstStyle/>
        <a:p>
          <a:endParaRPr lang="en-US"/>
        </a:p>
      </dgm:t>
    </dgm:pt>
    <dgm:pt modelId="{4C2935A3-32D6-4B9A-B4AC-134EA3BBF3E6}">
      <dgm:prSet phldrT="[Text]"/>
      <dgm:spPr>
        <a:xfrm>
          <a:off x="969842" y="2349343"/>
          <a:ext cx="1654038" cy="82701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Selected RRR Accounts (1-72)</a:t>
          </a:r>
        </a:p>
      </dgm:t>
    </dgm:pt>
    <dgm:pt modelId="{6C6F6B86-A1E9-47E5-AA48-4236FE7EA189}" type="parTrans" cxnId="{307FD4F6-570F-45B5-AB88-DA94B84B2543}">
      <dgm:prSet/>
      <dgm:spPr>
        <a:xfrm>
          <a:off x="386446" y="1745900"/>
          <a:ext cx="583395" cy="1016952"/>
        </a:xfrm>
        <a:noFill/>
        <a:ln w="12700" cap="flat" cmpd="sng" algn="ctr">
          <a:solidFill>
            <a:srgbClr val="5B9BD5">
              <a:shade val="80000"/>
              <a:hueOff val="0"/>
              <a:satOff val="0"/>
              <a:lumOff val="0"/>
              <a:alphaOff val="0"/>
            </a:srgbClr>
          </a:solidFill>
          <a:prstDash val="solid"/>
          <a:miter lim="800000"/>
        </a:ln>
        <a:effectLst/>
      </dgm:spPr>
      <dgm:t>
        <a:bodyPr/>
        <a:lstStyle/>
        <a:p>
          <a:endParaRPr lang="en-US"/>
        </a:p>
      </dgm:t>
    </dgm:pt>
    <dgm:pt modelId="{B71D3D81-9C01-42C0-95B2-A1C9D782E346}" type="sibTrans" cxnId="{307FD4F6-570F-45B5-AB88-DA94B84B2543}">
      <dgm:prSet/>
      <dgm:spPr/>
      <dgm:t>
        <a:bodyPr/>
        <a:lstStyle/>
        <a:p>
          <a:endParaRPr lang="en-US"/>
        </a:p>
      </dgm:t>
    </dgm:pt>
    <dgm:pt modelId="{43EC660B-FE16-4D72-8DEE-FB4F4088474E}">
      <dgm:prSet phldrT="[Text]"/>
      <dgm:spPr>
        <a:xfrm>
          <a:off x="969842" y="3523710"/>
          <a:ext cx="1654038" cy="82701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Adjustments to OM&amp;A (75-80)</a:t>
          </a:r>
        </a:p>
      </dgm:t>
    </dgm:pt>
    <dgm:pt modelId="{E26CFE0C-3E42-4DC9-961F-49761CDF2930}" type="parTrans" cxnId="{E45612C5-288F-4245-BED5-3AC8ACFBCE17}">
      <dgm:prSet/>
      <dgm:spPr>
        <a:xfrm>
          <a:off x="386446" y="1745900"/>
          <a:ext cx="583395" cy="2191319"/>
        </a:xfrm>
        <a:noFill/>
        <a:ln w="12700" cap="flat" cmpd="sng" algn="ctr">
          <a:solidFill>
            <a:srgbClr val="5B9BD5">
              <a:shade val="80000"/>
              <a:hueOff val="0"/>
              <a:satOff val="0"/>
              <a:lumOff val="0"/>
              <a:alphaOff val="0"/>
            </a:srgbClr>
          </a:solidFill>
          <a:prstDash val="solid"/>
          <a:miter lim="800000"/>
        </a:ln>
        <a:effectLst/>
      </dgm:spPr>
      <dgm:t>
        <a:bodyPr/>
        <a:lstStyle/>
        <a:p>
          <a:endParaRPr lang="en-US"/>
        </a:p>
      </dgm:t>
    </dgm:pt>
    <dgm:pt modelId="{6C650D56-2D1E-4164-AD89-9F2EAF849947}" type="sibTrans" cxnId="{E45612C5-288F-4245-BED5-3AC8ACFBCE17}">
      <dgm:prSet/>
      <dgm:spPr/>
      <dgm:t>
        <a:bodyPr/>
        <a:lstStyle/>
        <a:p>
          <a:endParaRPr lang="en-US"/>
        </a:p>
      </dgm:t>
    </dgm:pt>
    <dgm:pt modelId="{A21CC02D-61AF-4FD2-94F0-9902A6571668}">
      <dgm:prSet phldrT="[Text]"/>
      <dgm:spPr>
        <a:xfrm>
          <a:off x="3527561" y="2324797"/>
          <a:ext cx="1654038" cy="82701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Capital Price (99-102)</a:t>
          </a:r>
        </a:p>
      </dgm:t>
    </dgm:pt>
    <dgm:pt modelId="{2364E891-E8D3-4556-B28E-FE828905EB5B}" type="parTrans" cxnId="{3B7C67F3-1D08-4C64-870E-4D12E7A97C50}">
      <dgm:prSet/>
      <dgm:spPr>
        <a:xfrm>
          <a:off x="3151734" y="1775242"/>
          <a:ext cx="375827" cy="963063"/>
        </a:xfrm>
        <a:noFill/>
        <a:ln w="12700" cap="flat" cmpd="sng" algn="ctr">
          <a:solidFill>
            <a:srgbClr val="5B9BD5">
              <a:shade val="80000"/>
              <a:hueOff val="0"/>
              <a:satOff val="0"/>
              <a:lumOff val="0"/>
              <a:alphaOff val="0"/>
            </a:srgbClr>
          </a:solidFill>
          <a:prstDash val="solid"/>
          <a:miter lim="800000"/>
        </a:ln>
        <a:effectLst/>
      </dgm:spPr>
      <dgm:t>
        <a:bodyPr/>
        <a:lstStyle/>
        <a:p>
          <a:endParaRPr lang="en-US"/>
        </a:p>
      </dgm:t>
    </dgm:pt>
    <dgm:pt modelId="{C21A09A7-CC83-41BC-98CD-FF3E4676839E}" type="sibTrans" cxnId="{3B7C67F3-1D08-4C64-870E-4D12E7A97C50}">
      <dgm:prSet/>
      <dgm:spPr/>
      <dgm:t>
        <a:bodyPr/>
        <a:lstStyle/>
        <a:p>
          <a:endParaRPr lang="en-US"/>
        </a:p>
      </dgm:t>
    </dgm:pt>
    <dgm:pt modelId="{BB403A00-1A66-4EF2-A103-3C5C2B7A7910}">
      <dgm:prSet phldrT="[Text]"/>
      <dgm:spPr>
        <a:xfrm>
          <a:off x="3527561" y="3499164"/>
          <a:ext cx="1654038" cy="82701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Capital Quantity (103-107)</a:t>
          </a:r>
        </a:p>
      </dgm:t>
    </dgm:pt>
    <dgm:pt modelId="{077D51DE-D85D-45F4-A633-18056960CEC6}" type="parTrans" cxnId="{3F4B624C-84A1-4689-A861-7480683AD080}">
      <dgm:prSet/>
      <dgm:spPr>
        <a:xfrm>
          <a:off x="3151734" y="1775242"/>
          <a:ext cx="375827" cy="2137431"/>
        </a:xfrm>
        <a:noFill/>
        <a:ln w="12700" cap="flat" cmpd="sng" algn="ctr">
          <a:solidFill>
            <a:srgbClr val="5B9BD5">
              <a:shade val="80000"/>
              <a:hueOff val="0"/>
              <a:satOff val="0"/>
              <a:lumOff val="0"/>
              <a:alphaOff val="0"/>
            </a:srgbClr>
          </a:solidFill>
          <a:prstDash val="solid"/>
          <a:miter lim="800000"/>
        </a:ln>
        <a:effectLst/>
      </dgm:spPr>
      <dgm:t>
        <a:bodyPr/>
        <a:lstStyle/>
        <a:p>
          <a:endParaRPr lang="en-US"/>
        </a:p>
      </dgm:t>
    </dgm:pt>
    <dgm:pt modelId="{709CF375-E116-4BC6-BB03-0E0D20CE5A53}" type="sibTrans" cxnId="{3F4B624C-84A1-4689-A861-7480683AD080}">
      <dgm:prSet/>
      <dgm:spPr/>
      <dgm:t>
        <a:bodyPr/>
        <a:lstStyle/>
        <a:p>
          <a:endParaRPr lang="en-US"/>
        </a:p>
      </dgm:t>
    </dgm:pt>
    <dgm:pt modelId="{EFAD1F74-B9E4-4FAE-B447-8AE58B6B4D76}" type="pres">
      <dgm:prSet presAssocID="{B20FC07A-3BC0-4074-8FAF-16DBB35455C0}" presName="hierChild1" presStyleCnt="0">
        <dgm:presLayoutVars>
          <dgm:orgChart val="1"/>
          <dgm:chPref val="1"/>
          <dgm:dir/>
          <dgm:animOne val="branch"/>
          <dgm:animLvl val="lvl"/>
          <dgm:resizeHandles/>
        </dgm:presLayoutVars>
      </dgm:prSet>
      <dgm:spPr/>
      <dgm:t>
        <a:bodyPr/>
        <a:lstStyle/>
        <a:p>
          <a:endParaRPr lang="en-US"/>
        </a:p>
      </dgm:t>
    </dgm:pt>
    <dgm:pt modelId="{A85B2B7E-0412-4C77-BC32-1411A10A5C86}" type="pres">
      <dgm:prSet presAssocID="{4D58F44D-FD07-4E7E-81C4-9AEBA6699E57}" presName="hierRoot1" presStyleCnt="0">
        <dgm:presLayoutVars>
          <dgm:hierBranch val="init"/>
        </dgm:presLayoutVars>
      </dgm:prSet>
      <dgm:spPr/>
    </dgm:pt>
    <dgm:pt modelId="{6B3A7295-9A5B-4996-9C4A-AA0F9E01CAC2}" type="pres">
      <dgm:prSet presAssocID="{4D58F44D-FD07-4E7E-81C4-9AEBA6699E57}" presName="rootComposite1" presStyleCnt="0"/>
      <dgm:spPr/>
    </dgm:pt>
    <dgm:pt modelId="{82E93233-7387-4329-9459-3760C98BF572}" type="pres">
      <dgm:prSet presAssocID="{4D58F44D-FD07-4E7E-81C4-9AEBA6699E57}" presName="rootText1" presStyleLbl="node0" presStyleIdx="0" presStyleCnt="1" custLinFactNeighborX="5565" custLinFactNeighborY="-25">
        <dgm:presLayoutVars>
          <dgm:chPref val="3"/>
        </dgm:presLayoutVars>
      </dgm:prSet>
      <dgm:spPr>
        <a:prstGeom prst="rect">
          <a:avLst/>
        </a:prstGeom>
      </dgm:spPr>
      <dgm:t>
        <a:bodyPr/>
        <a:lstStyle/>
        <a:p>
          <a:endParaRPr lang="en-US"/>
        </a:p>
      </dgm:t>
    </dgm:pt>
    <dgm:pt modelId="{38EAF03D-897F-4FAA-868F-44641534D33A}" type="pres">
      <dgm:prSet presAssocID="{4D58F44D-FD07-4E7E-81C4-9AEBA6699E57}" presName="rootConnector1" presStyleLbl="node1" presStyleIdx="0" presStyleCnt="0"/>
      <dgm:spPr/>
      <dgm:t>
        <a:bodyPr/>
        <a:lstStyle/>
        <a:p>
          <a:endParaRPr lang="en-US"/>
        </a:p>
      </dgm:t>
    </dgm:pt>
    <dgm:pt modelId="{E51AF90F-44D9-4C2D-83AB-214A54FDAEB1}" type="pres">
      <dgm:prSet presAssocID="{4D58F44D-FD07-4E7E-81C4-9AEBA6699E57}" presName="hierChild2" presStyleCnt="0"/>
      <dgm:spPr/>
    </dgm:pt>
    <dgm:pt modelId="{296BE540-D36E-44A7-8392-D5D81CFD8905}" type="pres">
      <dgm:prSet presAssocID="{F5C29709-2109-4170-B4FE-81B801F01327}" presName="Name37" presStyleLbl="parChTrans1D2" presStyleIdx="0" presStyleCnt="2"/>
      <dgm:spPr>
        <a:custGeom>
          <a:avLst/>
          <a:gdLst/>
          <a:ahLst/>
          <a:cxnLst/>
          <a:rect l="0" t="0" r="0" b="0"/>
          <a:pathLst>
            <a:path>
              <a:moveTo>
                <a:pt x="1428030" y="0"/>
              </a:moveTo>
              <a:lnTo>
                <a:pt x="0" y="0"/>
              </a:lnTo>
              <a:lnTo>
                <a:pt x="0" y="91460"/>
              </a:lnTo>
            </a:path>
          </a:pathLst>
        </a:custGeom>
      </dgm:spPr>
      <dgm:t>
        <a:bodyPr/>
        <a:lstStyle/>
        <a:p>
          <a:endParaRPr lang="en-US"/>
        </a:p>
      </dgm:t>
    </dgm:pt>
    <dgm:pt modelId="{9C40423B-7C41-4C0F-9BF2-890F4F564F68}" type="pres">
      <dgm:prSet presAssocID="{2D4FE035-072E-44C6-8DEE-8FDD27C4CBBB}" presName="hierRoot2" presStyleCnt="0">
        <dgm:presLayoutVars>
          <dgm:hierBranch val="init"/>
        </dgm:presLayoutVars>
      </dgm:prSet>
      <dgm:spPr/>
    </dgm:pt>
    <dgm:pt modelId="{6873C4A6-3058-4E8C-BFE4-D7CE35F5082D}" type="pres">
      <dgm:prSet presAssocID="{2D4FE035-072E-44C6-8DEE-8FDD27C4CBBB}" presName="rootComposite" presStyleCnt="0"/>
      <dgm:spPr/>
    </dgm:pt>
    <dgm:pt modelId="{CEFDB1FF-0EFD-4355-A595-1937F263B9E6}" type="pres">
      <dgm:prSet presAssocID="{2D4FE035-072E-44C6-8DEE-8FDD27C4CBBB}" presName="rootText" presStyleLbl="node2" presStyleIdx="0" presStyleCnt="2" custLinFactNeighborX="-20271" custLinFactNeighborY="-30966">
        <dgm:presLayoutVars>
          <dgm:chPref val="3"/>
        </dgm:presLayoutVars>
      </dgm:prSet>
      <dgm:spPr>
        <a:prstGeom prst="rect">
          <a:avLst/>
        </a:prstGeom>
      </dgm:spPr>
      <dgm:t>
        <a:bodyPr/>
        <a:lstStyle/>
        <a:p>
          <a:endParaRPr lang="en-US"/>
        </a:p>
      </dgm:t>
    </dgm:pt>
    <dgm:pt modelId="{5BC87864-A4F0-4FB1-8D6F-88F4A26D5039}" type="pres">
      <dgm:prSet presAssocID="{2D4FE035-072E-44C6-8DEE-8FDD27C4CBBB}" presName="rootConnector" presStyleLbl="node2" presStyleIdx="0" presStyleCnt="2"/>
      <dgm:spPr/>
      <dgm:t>
        <a:bodyPr/>
        <a:lstStyle/>
        <a:p>
          <a:endParaRPr lang="en-US"/>
        </a:p>
      </dgm:t>
    </dgm:pt>
    <dgm:pt modelId="{8358FC7D-E790-4F46-8349-B9B26FB7CF8F}" type="pres">
      <dgm:prSet presAssocID="{2D4FE035-072E-44C6-8DEE-8FDD27C4CBBB}" presName="hierChild4" presStyleCnt="0"/>
      <dgm:spPr/>
    </dgm:pt>
    <dgm:pt modelId="{D64909A9-E017-46CE-B33E-CE77461931F5}" type="pres">
      <dgm:prSet presAssocID="{6C6F6B86-A1E9-47E5-AA48-4236FE7EA189}" presName="Name37" presStyleLbl="parChTrans1D3" presStyleIdx="0" presStyleCnt="4"/>
      <dgm:spPr>
        <a:custGeom>
          <a:avLst/>
          <a:gdLst/>
          <a:ahLst/>
          <a:cxnLst/>
          <a:rect l="0" t="0" r="0" b="0"/>
          <a:pathLst>
            <a:path>
              <a:moveTo>
                <a:pt x="0" y="0"/>
              </a:moveTo>
              <a:lnTo>
                <a:pt x="0" y="1016952"/>
              </a:lnTo>
              <a:lnTo>
                <a:pt x="583395" y="1016952"/>
              </a:lnTo>
            </a:path>
          </a:pathLst>
        </a:custGeom>
      </dgm:spPr>
      <dgm:t>
        <a:bodyPr/>
        <a:lstStyle/>
        <a:p>
          <a:endParaRPr lang="en-US"/>
        </a:p>
      </dgm:t>
    </dgm:pt>
    <dgm:pt modelId="{A4B1264E-32BE-444A-8E73-7A801A48FF37}" type="pres">
      <dgm:prSet presAssocID="{4C2935A3-32D6-4B9A-B4AC-134EA3BBF3E6}" presName="hierRoot2" presStyleCnt="0">
        <dgm:presLayoutVars>
          <dgm:hierBranch val="init"/>
        </dgm:presLayoutVars>
      </dgm:prSet>
      <dgm:spPr/>
    </dgm:pt>
    <dgm:pt modelId="{2017A297-1B28-4512-9D96-3C6F73CD709F}" type="pres">
      <dgm:prSet presAssocID="{4C2935A3-32D6-4B9A-B4AC-134EA3BBF3E6}" presName="rootComposite" presStyleCnt="0"/>
      <dgm:spPr/>
    </dgm:pt>
    <dgm:pt modelId="{0255BB57-EE85-4E20-B29D-85BD0FB9D590}" type="pres">
      <dgm:prSet presAssocID="{4C2935A3-32D6-4B9A-B4AC-134EA3BBF3E6}" presName="rootText" presStyleLbl="node3" presStyleIdx="0" presStyleCnt="4">
        <dgm:presLayoutVars>
          <dgm:chPref val="3"/>
        </dgm:presLayoutVars>
      </dgm:prSet>
      <dgm:spPr>
        <a:prstGeom prst="rect">
          <a:avLst/>
        </a:prstGeom>
      </dgm:spPr>
      <dgm:t>
        <a:bodyPr/>
        <a:lstStyle/>
        <a:p>
          <a:endParaRPr lang="en-US"/>
        </a:p>
      </dgm:t>
    </dgm:pt>
    <dgm:pt modelId="{BB39C855-9FE0-475E-8366-238DD4E9CD36}" type="pres">
      <dgm:prSet presAssocID="{4C2935A3-32D6-4B9A-B4AC-134EA3BBF3E6}" presName="rootConnector" presStyleLbl="node3" presStyleIdx="0" presStyleCnt="4"/>
      <dgm:spPr/>
      <dgm:t>
        <a:bodyPr/>
        <a:lstStyle/>
        <a:p>
          <a:endParaRPr lang="en-US"/>
        </a:p>
      </dgm:t>
    </dgm:pt>
    <dgm:pt modelId="{6526E349-2DC9-4CAD-83DE-8A8FF85842A6}" type="pres">
      <dgm:prSet presAssocID="{4C2935A3-32D6-4B9A-B4AC-134EA3BBF3E6}" presName="hierChild4" presStyleCnt="0"/>
      <dgm:spPr/>
    </dgm:pt>
    <dgm:pt modelId="{3EE95F7E-6D4C-470B-98E9-7B89B4F24B9C}" type="pres">
      <dgm:prSet presAssocID="{4C2935A3-32D6-4B9A-B4AC-134EA3BBF3E6}" presName="hierChild5" presStyleCnt="0"/>
      <dgm:spPr/>
    </dgm:pt>
    <dgm:pt modelId="{CEB318BF-3BEA-4BE0-8A49-94BEF186D894}" type="pres">
      <dgm:prSet presAssocID="{E26CFE0C-3E42-4DC9-961F-49761CDF2930}" presName="Name37" presStyleLbl="parChTrans1D3" presStyleIdx="1" presStyleCnt="4"/>
      <dgm:spPr>
        <a:custGeom>
          <a:avLst/>
          <a:gdLst/>
          <a:ahLst/>
          <a:cxnLst/>
          <a:rect l="0" t="0" r="0" b="0"/>
          <a:pathLst>
            <a:path>
              <a:moveTo>
                <a:pt x="0" y="0"/>
              </a:moveTo>
              <a:lnTo>
                <a:pt x="0" y="2191319"/>
              </a:lnTo>
              <a:lnTo>
                <a:pt x="583395" y="2191319"/>
              </a:lnTo>
            </a:path>
          </a:pathLst>
        </a:custGeom>
      </dgm:spPr>
      <dgm:t>
        <a:bodyPr/>
        <a:lstStyle/>
        <a:p>
          <a:endParaRPr lang="en-US"/>
        </a:p>
      </dgm:t>
    </dgm:pt>
    <dgm:pt modelId="{1E12E0A3-3BED-470F-BCE0-D3ADF7CDD247}" type="pres">
      <dgm:prSet presAssocID="{43EC660B-FE16-4D72-8DEE-FB4F4088474E}" presName="hierRoot2" presStyleCnt="0">
        <dgm:presLayoutVars>
          <dgm:hierBranch val="init"/>
        </dgm:presLayoutVars>
      </dgm:prSet>
      <dgm:spPr/>
    </dgm:pt>
    <dgm:pt modelId="{DAFBCC6F-95CB-448A-9AC7-232A03C8660A}" type="pres">
      <dgm:prSet presAssocID="{43EC660B-FE16-4D72-8DEE-FB4F4088474E}" presName="rootComposite" presStyleCnt="0"/>
      <dgm:spPr/>
    </dgm:pt>
    <dgm:pt modelId="{BF8BF833-530C-4C82-8543-39E970B882ED}" type="pres">
      <dgm:prSet presAssocID="{43EC660B-FE16-4D72-8DEE-FB4F4088474E}" presName="rootText" presStyleLbl="node3" presStyleIdx="1" presStyleCnt="4">
        <dgm:presLayoutVars>
          <dgm:chPref val="3"/>
        </dgm:presLayoutVars>
      </dgm:prSet>
      <dgm:spPr>
        <a:prstGeom prst="rect">
          <a:avLst/>
        </a:prstGeom>
      </dgm:spPr>
      <dgm:t>
        <a:bodyPr/>
        <a:lstStyle/>
        <a:p>
          <a:endParaRPr lang="en-US"/>
        </a:p>
      </dgm:t>
    </dgm:pt>
    <dgm:pt modelId="{B3F3E92E-AABD-4A8F-BA77-7A49031AC0ED}" type="pres">
      <dgm:prSet presAssocID="{43EC660B-FE16-4D72-8DEE-FB4F4088474E}" presName="rootConnector" presStyleLbl="node3" presStyleIdx="1" presStyleCnt="4"/>
      <dgm:spPr/>
      <dgm:t>
        <a:bodyPr/>
        <a:lstStyle/>
        <a:p>
          <a:endParaRPr lang="en-US"/>
        </a:p>
      </dgm:t>
    </dgm:pt>
    <dgm:pt modelId="{322CB8B9-23FF-49F2-B258-9C0AEB4FB08D}" type="pres">
      <dgm:prSet presAssocID="{43EC660B-FE16-4D72-8DEE-FB4F4088474E}" presName="hierChild4" presStyleCnt="0"/>
      <dgm:spPr/>
    </dgm:pt>
    <dgm:pt modelId="{61F72885-C32C-48F1-87E2-9E93291B62CC}" type="pres">
      <dgm:prSet presAssocID="{43EC660B-FE16-4D72-8DEE-FB4F4088474E}" presName="hierChild5" presStyleCnt="0"/>
      <dgm:spPr/>
    </dgm:pt>
    <dgm:pt modelId="{EA2AEBB7-DEEA-4B2D-9FB3-2EE7E6474423}" type="pres">
      <dgm:prSet presAssocID="{2D4FE035-072E-44C6-8DEE-8FDD27C4CBBB}" presName="hierChild5" presStyleCnt="0"/>
      <dgm:spPr/>
    </dgm:pt>
    <dgm:pt modelId="{CDD2ECC3-AB8F-4DBF-AF53-0BC2CDAA5533}" type="pres">
      <dgm:prSet presAssocID="{3EDC5192-2A41-4D5D-8BBB-B4035FF72778}" presName="Name37" presStyleLbl="parChTrans1D2" presStyleIdx="1" presStyleCnt="2"/>
      <dgm:spPr>
        <a:custGeom>
          <a:avLst/>
          <a:gdLst/>
          <a:ahLst/>
          <a:cxnLst/>
          <a:rect l="0" t="0" r="0" b="0"/>
          <a:pathLst>
            <a:path>
              <a:moveTo>
                <a:pt x="0" y="0"/>
              </a:moveTo>
              <a:lnTo>
                <a:pt x="1337257" y="0"/>
              </a:lnTo>
              <a:lnTo>
                <a:pt x="1337257" y="120802"/>
              </a:lnTo>
            </a:path>
          </a:pathLst>
        </a:custGeom>
      </dgm:spPr>
      <dgm:t>
        <a:bodyPr/>
        <a:lstStyle/>
        <a:p>
          <a:endParaRPr lang="en-US"/>
        </a:p>
      </dgm:t>
    </dgm:pt>
    <dgm:pt modelId="{A186B9B3-FCBB-44D3-9408-427D1737B898}" type="pres">
      <dgm:prSet presAssocID="{3C5B5640-FFA9-418B-9C6C-A3EE92872122}" presName="hierRoot2" presStyleCnt="0">
        <dgm:presLayoutVars>
          <dgm:hierBranch val="init"/>
        </dgm:presLayoutVars>
      </dgm:prSet>
      <dgm:spPr/>
    </dgm:pt>
    <dgm:pt modelId="{319778F0-DF23-4A81-A910-CE612D236C89}" type="pres">
      <dgm:prSet presAssocID="{3C5B5640-FFA9-418B-9C6C-A3EE92872122}" presName="rootComposite" presStyleCnt="0"/>
      <dgm:spPr/>
    </dgm:pt>
    <dgm:pt modelId="{81195D20-E3FE-44EC-BC3F-08ABA490EDFF}" type="pres">
      <dgm:prSet presAssocID="{3C5B5640-FFA9-418B-9C6C-A3EE92872122}" presName="rootText" presStyleLbl="node2" presStyleIdx="1" presStyleCnt="2" custLinFactNeighborX="25913" custLinFactNeighborY="-27418">
        <dgm:presLayoutVars>
          <dgm:chPref val="3"/>
        </dgm:presLayoutVars>
      </dgm:prSet>
      <dgm:spPr>
        <a:prstGeom prst="rect">
          <a:avLst/>
        </a:prstGeom>
      </dgm:spPr>
      <dgm:t>
        <a:bodyPr/>
        <a:lstStyle/>
        <a:p>
          <a:endParaRPr lang="en-US"/>
        </a:p>
      </dgm:t>
    </dgm:pt>
    <dgm:pt modelId="{C1073E86-3C64-4738-9324-837E8277C24B}" type="pres">
      <dgm:prSet presAssocID="{3C5B5640-FFA9-418B-9C6C-A3EE92872122}" presName="rootConnector" presStyleLbl="node2" presStyleIdx="1" presStyleCnt="2"/>
      <dgm:spPr/>
      <dgm:t>
        <a:bodyPr/>
        <a:lstStyle/>
        <a:p>
          <a:endParaRPr lang="en-US"/>
        </a:p>
      </dgm:t>
    </dgm:pt>
    <dgm:pt modelId="{BA562F15-3974-4827-A8E1-1D3DBAEB4C78}" type="pres">
      <dgm:prSet presAssocID="{3C5B5640-FFA9-418B-9C6C-A3EE92872122}" presName="hierChild4" presStyleCnt="0"/>
      <dgm:spPr/>
    </dgm:pt>
    <dgm:pt modelId="{8EB2F970-324F-457C-AC71-381475880A3F}" type="pres">
      <dgm:prSet presAssocID="{2364E891-E8D3-4556-B28E-FE828905EB5B}" presName="Name37" presStyleLbl="parChTrans1D3" presStyleIdx="2" presStyleCnt="4"/>
      <dgm:spPr>
        <a:custGeom>
          <a:avLst/>
          <a:gdLst/>
          <a:ahLst/>
          <a:cxnLst/>
          <a:rect l="0" t="0" r="0" b="0"/>
          <a:pathLst>
            <a:path>
              <a:moveTo>
                <a:pt x="0" y="0"/>
              </a:moveTo>
              <a:lnTo>
                <a:pt x="0" y="963063"/>
              </a:lnTo>
              <a:lnTo>
                <a:pt x="375827" y="963063"/>
              </a:lnTo>
            </a:path>
          </a:pathLst>
        </a:custGeom>
      </dgm:spPr>
      <dgm:t>
        <a:bodyPr/>
        <a:lstStyle/>
        <a:p>
          <a:endParaRPr lang="en-US"/>
        </a:p>
      </dgm:t>
    </dgm:pt>
    <dgm:pt modelId="{464D4A6D-1FED-4DC8-9408-EB5A9EEF3D7E}" type="pres">
      <dgm:prSet presAssocID="{A21CC02D-61AF-4FD2-94F0-9902A6571668}" presName="hierRoot2" presStyleCnt="0">
        <dgm:presLayoutVars>
          <dgm:hierBranch val="init"/>
        </dgm:presLayoutVars>
      </dgm:prSet>
      <dgm:spPr/>
    </dgm:pt>
    <dgm:pt modelId="{45E9F263-BAB3-4E03-ABBE-9585A3CD8362}" type="pres">
      <dgm:prSet presAssocID="{A21CC02D-61AF-4FD2-94F0-9902A6571668}" presName="rootComposite" presStyleCnt="0"/>
      <dgm:spPr/>
    </dgm:pt>
    <dgm:pt modelId="{AAA5EC05-249F-40F6-B440-1813B56402D4}" type="pres">
      <dgm:prSet presAssocID="{A21CC02D-61AF-4FD2-94F0-9902A6571668}" presName="rootText" presStyleLbl="node3" presStyleIdx="2" presStyleCnt="4" custLinFactNeighborX="42292" custLinFactNeighborY="-2968">
        <dgm:presLayoutVars>
          <dgm:chPref val="3"/>
        </dgm:presLayoutVars>
      </dgm:prSet>
      <dgm:spPr>
        <a:prstGeom prst="rect">
          <a:avLst/>
        </a:prstGeom>
      </dgm:spPr>
      <dgm:t>
        <a:bodyPr/>
        <a:lstStyle/>
        <a:p>
          <a:endParaRPr lang="en-US"/>
        </a:p>
      </dgm:t>
    </dgm:pt>
    <dgm:pt modelId="{A62D2BB4-8352-4A6F-A809-D785B0A182A5}" type="pres">
      <dgm:prSet presAssocID="{A21CC02D-61AF-4FD2-94F0-9902A6571668}" presName="rootConnector" presStyleLbl="node3" presStyleIdx="2" presStyleCnt="4"/>
      <dgm:spPr/>
      <dgm:t>
        <a:bodyPr/>
        <a:lstStyle/>
        <a:p>
          <a:endParaRPr lang="en-US"/>
        </a:p>
      </dgm:t>
    </dgm:pt>
    <dgm:pt modelId="{1361484F-0D0C-4B73-9458-E5F3B584C6E0}" type="pres">
      <dgm:prSet presAssocID="{A21CC02D-61AF-4FD2-94F0-9902A6571668}" presName="hierChild4" presStyleCnt="0"/>
      <dgm:spPr/>
    </dgm:pt>
    <dgm:pt modelId="{F54DA1EE-3468-4C25-AA12-8ED85BA78B5D}" type="pres">
      <dgm:prSet presAssocID="{A21CC02D-61AF-4FD2-94F0-9902A6571668}" presName="hierChild5" presStyleCnt="0"/>
      <dgm:spPr/>
    </dgm:pt>
    <dgm:pt modelId="{A1566DBA-CCD0-44EE-A46F-45683D4B89AA}" type="pres">
      <dgm:prSet presAssocID="{077D51DE-D85D-45F4-A633-18056960CEC6}" presName="Name37" presStyleLbl="parChTrans1D3" presStyleIdx="3" presStyleCnt="4"/>
      <dgm:spPr>
        <a:custGeom>
          <a:avLst/>
          <a:gdLst/>
          <a:ahLst/>
          <a:cxnLst/>
          <a:rect l="0" t="0" r="0" b="0"/>
          <a:pathLst>
            <a:path>
              <a:moveTo>
                <a:pt x="0" y="0"/>
              </a:moveTo>
              <a:lnTo>
                <a:pt x="0" y="2137431"/>
              </a:lnTo>
              <a:lnTo>
                <a:pt x="375827" y="2137431"/>
              </a:lnTo>
            </a:path>
          </a:pathLst>
        </a:custGeom>
      </dgm:spPr>
      <dgm:t>
        <a:bodyPr/>
        <a:lstStyle/>
        <a:p>
          <a:endParaRPr lang="en-US"/>
        </a:p>
      </dgm:t>
    </dgm:pt>
    <dgm:pt modelId="{48D3F9BF-6C5E-4D32-B97C-AED403B5B69F}" type="pres">
      <dgm:prSet presAssocID="{BB403A00-1A66-4EF2-A103-3C5C2B7A7910}" presName="hierRoot2" presStyleCnt="0">
        <dgm:presLayoutVars>
          <dgm:hierBranch val="init"/>
        </dgm:presLayoutVars>
      </dgm:prSet>
      <dgm:spPr/>
    </dgm:pt>
    <dgm:pt modelId="{AA5D5E6E-FE8A-4F0C-9EE3-0FDEA22F16BE}" type="pres">
      <dgm:prSet presAssocID="{BB403A00-1A66-4EF2-A103-3C5C2B7A7910}" presName="rootComposite" presStyleCnt="0"/>
      <dgm:spPr/>
    </dgm:pt>
    <dgm:pt modelId="{CA7CD584-D45D-4A75-A1D3-B5AEFE839644}" type="pres">
      <dgm:prSet presAssocID="{BB403A00-1A66-4EF2-A103-3C5C2B7A7910}" presName="rootText" presStyleLbl="node3" presStyleIdx="3" presStyleCnt="4" custLinFactNeighborX="40437" custLinFactNeighborY="-2968">
        <dgm:presLayoutVars>
          <dgm:chPref val="3"/>
        </dgm:presLayoutVars>
      </dgm:prSet>
      <dgm:spPr>
        <a:prstGeom prst="rect">
          <a:avLst/>
        </a:prstGeom>
      </dgm:spPr>
      <dgm:t>
        <a:bodyPr/>
        <a:lstStyle/>
        <a:p>
          <a:endParaRPr lang="en-US"/>
        </a:p>
      </dgm:t>
    </dgm:pt>
    <dgm:pt modelId="{A261C369-C185-4964-B398-AC489A9D979B}" type="pres">
      <dgm:prSet presAssocID="{BB403A00-1A66-4EF2-A103-3C5C2B7A7910}" presName="rootConnector" presStyleLbl="node3" presStyleIdx="3" presStyleCnt="4"/>
      <dgm:spPr/>
      <dgm:t>
        <a:bodyPr/>
        <a:lstStyle/>
        <a:p>
          <a:endParaRPr lang="en-US"/>
        </a:p>
      </dgm:t>
    </dgm:pt>
    <dgm:pt modelId="{9A8E49EA-01B0-46BE-AC19-B49E70D9076B}" type="pres">
      <dgm:prSet presAssocID="{BB403A00-1A66-4EF2-A103-3C5C2B7A7910}" presName="hierChild4" presStyleCnt="0"/>
      <dgm:spPr/>
    </dgm:pt>
    <dgm:pt modelId="{41ABB108-C9A4-42D2-A838-50AC97846523}" type="pres">
      <dgm:prSet presAssocID="{BB403A00-1A66-4EF2-A103-3C5C2B7A7910}" presName="hierChild5" presStyleCnt="0"/>
      <dgm:spPr/>
    </dgm:pt>
    <dgm:pt modelId="{8CBAB244-F485-43A1-82AB-47F3A7573E53}" type="pres">
      <dgm:prSet presAssocID="{3C5B5640-FFA9-418B-9C6C-A3EE92872122}" presName="hierChild5" presStyleCnt="0"/>
      <dgm:spPr/>
    </dgm:pt>
    <dgm:pt modelId="{666FEB7E-4837-4877-ACB2-CFB41D1B4441}" type="pres">
      <dgm:prSet presAssocID="{4D58F44D-FD07-4E7E-81C4-9AEBA6699E57}" presName="hierChild3" presStyleCnt="0"/>
      <dgm:spPr/>
    </dgm:pt>
  </dgm:ptLst>
  <dgm:cxnLst>
    <dgm:cxn modelId="{24BD2777-0D08-464A-94A9-343C9B0B262F}" srcId="{4D58F44D-FD07-4E7E-81C4-9AEBA6699E57}" destId="{2D4FE035-072E-44C6-8DEE-8FDD27C4CBBB}" srcOrd="0" destOrd="0" parTransId="{F5C29709-2109-4170-B4FE-81B801F01327}" sibTransId="{D3C4E31C-B6B8-4C75-959F-A3B712A5BE7D}"/>
    <dgm:cxn modelId="{558EC62B-D816-41E1-9EFF-33D4551C0DBA}" type="presOf" srcId="{A21CC02D-61AF-4FD2-94F0-9902A6571668}" destId="{A62D2BB4-8352-4A6F-A809-D785B0A182A5}" srcOrd="1" destOrd="0" presId="urn:microsoft.com/office/officeart/2005/8/layout/orgChart1"/>
    <dgm:cxn modelId="{C17DB7E8-BC89-4F95-8CE2-23A5BD8CD12E}" type="presOf" srcId="{A21CC02D-61AF-4FD2-94F0-9902A6571668}" destId="{AAA5EC05-249F-40F6-B440-1813B56402D4}" srcOrd="0" destOrd="0" presId="urn:microsoft.com/office/officeart/2005/8/layout/orgChart1"/>
    <dgm:cxn modelId="{6999A7DA-ED54-4B01-BDEA-5B643CD8E166}" type="presOf" srcId="{4D58F44D-FD07-4E7E-81C4-9AEBA6699E57}" destId="{38EAF03D-897F-4FAA-868F-44641534D33A}" srcOrd="1" destOrd="0" presId="urn:microsoft.com/office/officeart/2005/8/layout/orgChart1"/>
    <dgm:cxn modelId="{E3502958-6F2E-4A3B-81FB-771F665498E7}" type="presOf" srcId="{4C2935A3-32D6-4B9A-B4AC-134EA3BBF3E6}" destId="{BB39C855-9FE0-475E-8366-238DD4E9CD36}" srcOrd="1" destOrd="0" presId="urn:microsoft.com/office/officeart/2005/8/layout/orgChart1"/>
    <dgm:cxn modelId="{7C8624CC-EEE5-490A-85F6-3386795462E7}" srcId="{4D58F44D-FD07-4E7E-81C4-9AEBA6699E57}" destId="{3C5B5640-FFA9-418B-9C6C-A3EE92872122}" srcOrd="1" destOrd="0" parTransId="{3EDC5192-2A41-4D5D-8BBB-B4035FF72778}" sibTransId="{C77B5C31-0EED-4D78-9415-C3291067D718}"/>
    <dgm:cxn modelId="{F015B154-C36C-4285-A429-7767D8517C50}" type="presOf" srcId="{BB403A00-1A66-4EF2-A103-3C5C2B7A7910}" destId="{CA7CD584-D45D-4A75-A1D3-B5AEFE839644}" srcOrd="0" destOrd="0" presId="urn:microsoft.com/office/officeart/2005/8/layout/orgChart1"/>
    <dgm:cxn modelId="{662B30A2-5408-4CA5-A744-54DF0C2F847F}" type="presOf" srcId="{2D4FE035-072E-44C6-8DEE-8FDD27C4CBBB}" destId="{5BC87864-A4F0-4FB1-8D6F-88F4A26D5039}" srcOrd="1" destOrd="0" presId="urn:microsoft.com/office/officeart/2005/8/layout/orgChart1"/>
    <dgm:cxn modelId="{A7AEB3B7-2DEB-4246-ACCD-7B8F392B0BE8}" type="presOf" srcId="{6C6F6B86-A1E9-47E5-AA48-4236FE7EA189}" destId="{D64909A9-E017-46CE-B33E-CE77461931F5}" srcOrd="0" destOrd="0" presId="urn:microsoft.com/office/officeart/2005/8/layout/orgChart1"/>
    <dgm:cxn modelId="{3B7C67F3-1D08-4C64-870E-4D12E7A97C50}" srcId="{3C5B5640-FFA9-418B-9C6C-A3EE92872122}" destId="{A21CC02D-61AF-4FD2-94F0-9902A6571668}" srcOrd="0" destOrd="0" parTransId="{2364E891-E8D3-4556-B28E-FE828905EB5B}" sibTransId="{C21A09A7-CC83-41BC-98CD-FF3E4676839E}"/>
    <dgm:cxn modelId="{BEB2790F-131E-4E73-AF29-39F71FD80066}" type="presOf" srcId="{2D4FE035-072E-44C6-8DEE-8FDD27C4CBBB}" destId="{CEFDB1FF-0EFD-4355-A595-1937F263B9E6}" srcOrd="0" destOrd="0" presId="urn:microsoft.com/office/officeart/2005/8/layout/orgChart1"/>
    <dgm:cxn modelId="{226A012A-AE6C-4B67-A970-4B843E91E5B1}" type="presOf" srcId="{43EC660B-FE16-4D72-8DEE-FB4F4088474E}" destId="{B3F3E92E-AABD-4A8F-BA77-7A49031AC0ED}" srcOrd="1" destOrd="0" presId="urn:microsoft.com/office/officeart/2005/8/layout/orgChart1"/>
    <dgm:cxn modelId="{343A6BBA-0297-445D-87DA-6333937CEE7C}" type="presOf" srcId="{F5C29709-2109-4170-B4FE-81B801F01327}" destId="{296BE540-D36E-44A7-8392-D5D81CFD8905}" srcOrd="0" destOrd="0" presId="urn:microsoft.com/office/officeart/2005/8/layout/orgChart1"/>
    <dgm:cxn modelId="{808BF7EB-00ED-4716-84D1-0B70D25869FE}" type="presOf" srcId="{4C2935A3-32D6-4B9A-B4AC-134EA3BBF3E6}" destId="{0255BB57-EE85-4E20-B29D-85BD0FB9D590}" srcOrd="0" destOrd="0" presId="urn:microsoft.com/office/officeart/2005/8/layout/orgChart1"/>
    <dgm:cxn modelId="{C8872DC7-E654-47DC-A36B-D9E5C0939EB2}" type="presOf" srcId="{B20FC07A-3BC0-4074-8FAF-16DBB35455C0}" destId="{EFAD1F74-B9E4-4FAE-B447-8AE58B6B4D76}" srcOrd="0" destOrd="0" presId="urn:microsoft.com/office/officeart/2005/8/layout/orgChart1"/>
    <dgm:cxn modelId="{788082C2-487A-4B59-8CFE-6E6E04BCF89A}" type="presOf" srcId="{E26CFE0C-3E42-4DC9-961F-49761CDF2930}" destId="{CEB318BF-3BEA-4BE0-8A49-94BEF186D894}" srcOrd="0" destOrd="0" presId="urn:microsoft.com/office/officeart/2005/8/layout/orgChart1"/>
    <dgm:cxn modelId="{392121D5-42A9-402F-9112-5D3BBA29559E}" type="presOf" srcId="{3C5B5640-FFA9-418B-9C6C-A3EE92872122}" destId="{81195D20-E3FE-44EC-BC3F-08ABA490EDFF}" srcOrd="0" destOrd="0" presId="urn:microsoft.com/office/officeart/2005/8/layout/orgChart1"/>
    <dgm:cxn modelId="{1CBC9862-A588-4FBF-A0B2-5310BB6E3547}" type="presOf" srcId="{4D58F44D-FD07-4E7E-81C4-9AEBA6699E57}" destId="{82E93233-7387-4329-9459-3760C98BF572}" srcOrd="0" destOrd="0" presId="urn:microsoft.com/office/officeart/2005/8/layout/orgChart1"/>
    <dgm:cxn modelId="{E45612C5-288F-4245-BED5-3AC8ACFBCE17}" srcId="{2D4FE035-072E-44C6-8DEE-8FDD27C4CBBB}" destId="{43EC660B-FE16-4D72-8DEE-FB4F4088474E}" srcOrd="1" destOrd="0" parTransId="{E26CFE0C-3E42-4DC9-961F-49761CDF2930}" sibTransId="{6C650D56-2D1E-4164-AD89-9F2EAF849947}"/>
    <dgm:cxn modelId="{44BD2F19-C2C4-4A64-960E-ED8648CFAB70}" type="presOf" srcId="{077D51DE-D85D-45F4-A633-18056960CEC6}" destId="{A1566DBA-CCD0-44EE-A46F-45683D4B89AA}" srcOrd="0" destOrd="0" presId="urn:microsoft.com/office/officeart/2005/8/layout/orgChart1"/>
    <dgm:cxn modelId="{C3A24B7B-5CBF-4372-A0EB-AA396913891C}" type="presOf" srcId="{43EC660B-FE16-4D72-8DEE-FB4F4088474E}" destId="{BF8BF833-530C-4C82-8543-39E970B882ED}" srcOrd="0" destOrd="0" presId="urn:microsoft.com/office/officeart/2005/8/layout/orgChart1"/>
    <dgm:cxn modelId="{3F4B624C-84A1-4689-A861-7480683AD080}" srcId="{3C5B5640-FFA9-418B-9C6C-A3EE92872122}" destId="{BB403A00-1A66-4EF2-A103-3C5C2B7A7910}" srcOrd="1" destOrd="0" parTransId="{077D51DE-D85D-45F4-A633-18056960CEC6}" sibTransId="{709CF375-E116-4BC6-BB03-0E0D20CE5A53}"/>
    <dgm:cxn modelId="{8F712234-BB75-4920-8402-17C3E1FEC3B8}" srcId="{B20FC07A-3BC0-4074-8FAF-16DBB35455C0}" destId="{4D58F44D-FD07-4E7E-81C4-9AEBA6699E57}" srcOrd="0" destOrd="0" parTransId="{B2A5E1AA-355F-4C0F-82DD-FF716B4B9110}" sibTransId="{C41F78EE-9095-4F15-A253-A70BA316BF65}"/>
    <dgm:cxn modelId="{275C4DAA-5988-4DCF-804B-F18807D8F7BC}" type="presOf" srcId="{BB403A00-1A66-4EF2-A103-3C5C2B7A7910}" destId="{A261C369-C185-4964-B398-AC489A9D979B}" srcOrd="1" destOrd="0" presId="urn:microsoft.com/office/officeart/2005/8/layout/orgChart1"/>
    <dgm:cxn modelId="{6D8E7E20-81E7-400E-B879-1CFF65F1DB9C}" type="presOf" srcId="{3C5B5640-FFA9-418B-9C6C-A3EE92872122}" destId="{C1073E86-3C64-4738-9324-837E8277C24B}" srcOrd="1" destOrd="0" presId="urn:microsoft.com/office/officeart/2005/8/layout/orgChart1"/>
    <dgm:cxn modelId="{0521F4BB-DBC5-41D7-B89E-7F478AA8FF53}" type="presOf" srcId="{2364E891-E8D3-4556-B28E-FE828905EB5B}" destId="{8EB2F970-324F-457C-AC71-381475880A3F}" srcOrd="0" destOrd="0" presId="urn:microsoft.com/office/officeart/2005/8/layout/orgChart1"/>
    <dgm:cxn modelId="{029BFECA-EB3F-495D-A17D-3BF86004BCA8}" type="presOf" srcId="{3EDC5192-2A41-4D5D-8BBB-B4035FF72778}" destId="{CDD2ECC3-AB8F-4DBF-AF53-0BC2CDAA5533}" srcOrd="0" destOrd="0" presId="urn:microsoft.com/office/officeart/2005/8/layout/orgChart1"/>
    <dgm:cxn modelId="{307FD4F6-570F-45B5-AB88-DA94B84B2543}" srcId="{2D4FE035-072E-44C6-8DEE-8FDD27C4CBBB}" destId="{4C2935A3-32D6-4B9A-B4AC-134EA3BBF3E6}" srcOrd="0" destOrd="0" parTransId="{6C6F6B86-A1E9-47E5-AA48-4236FE7EA189}" sibTransId="{B71D3D81-9C01-42C0-95B2-A1C9D782E346}"/>
    <dgm:cxn modelId="{9943B215-1BF8-43AD-9711-62C5770E7082}" type="presParOf" srcId="{EFAD1F74-B9E4-4FAE-B447-8AE58B6B4D76}" destId="{A85B2B7E-0412-4C77-BC32-1411A10A5C86}" srcOrd="0" destOrd="0" presId="urn:microsoft.com/office/officeart/2005/8/layout/orgChart1"/>
    <dgm:cxn modelId="{FD5C14B9-6691-4F3F-8D0B-841592E7A240}" type="presParOf" srcId="{A85B2B7E-0412-4C77-BC32-1411A10A5C86}" destId="{6B3A7295-9A5B-4996-9C4A-AA0F9E01CAC2}" srcOrd="0" destOrd="0" presId="urn:microsoft.com/office/officeart/2005/8/layout/orgChart1"/>
    <dgm:cxn modelId="{9BF64EB1-04A1-48EE-BC94-C03CDF255DDE}" type="presParOf" srcId="{6B3A7295-9A5B-4996-9C4A-AA0F9E01CAC2}" destId="{82E93233-7387-4329-9459-3760C98BF572}" srcOrd="0" destOrd="0" presId="urn:microsoft.com/office/officeart/2005/8/layout/orgChart1"/>
    <dgm:cxn modelId="{82B2CC94-0561-4ABE-B155-BC90034AB550}" type="presParOf" srcId="{6B3A7295-9A5B-4996-9C4A-AA0F9E01CAC2}" destId="{38EAF03D-897F-4FAA-868F-44641534D33A}" srcOrd="1" destOrd="0" presId="urn:microsoft.com/office/officeart/2005/8/layout/orgChart1"/>
    <dgm:cxn modelId="{20BECA95-4A42-476C-8BBF-EC146353118C}" type="presParOf" srcId="{A85B2B7E-0412-4C77-BC32-1411A10A5C86}" destId="{E51AF90F-44D9-4C2D-83AB-214A54FDAEB1}" srcOrd="1" destOrd="0" presId="urn:microsoft.com/office/officeart/2005/8/layout/orgChart1"/>
    <dgm:cxn modelId="{36744962-C4DE-47B1-A73B-239030DDE264}" type="presParOf" srcId="{E51AF90F-44D9-4C2D-83AB-214A54FDAEB1}" destId="{296BE540-D36E-44A7-8392-D5D81CFD8905}" srcOrd="0" destOrd="0" presId="urn:microsoft.com/office/officeart/2005/8/layout/orgChart1"/>
    <dgm:cxn modelId="{862FE71D-2F35-4E58-8C5E-D8BECC72131E}" type="presParOf" srcId="{E51AF90F-44D9-4C2D-83AB-214A54FDAEB1}" destId="{9C40423B-7C41-4C0F-9BF2-890F4F564F68}" srcOrd="1" destOrd="0" presId="urn:microsoft.com/office/officeart/2005/8/layout/orgChart1"/>
    <dgm:cxn modelId="{38801393-C045-48DD-8BA9-AB0920F65454}" type="presParOf" srcId="{9C40423B-7C41-4C0F-9BF2-890F4F564F68}" destId="{6873C4A6-3058-4E8C-BFE4-D7CE35F5082D}" srcOrd="0" destOrd="0" presId="urn:microsoft.com/office/officeart/2005/8/layout/orgChart1"/>
    <dgm:cxn modelId="{0B057090-C68D-4B21-AFA0-A27BB5C5233D}" type="presParOf" srcId="{6873C4A6-3058-4E8C-BFE4-D7CE35F5082D}" destId="{CEFDB1FF-0EFD-4355-A595-1937F263B9E6}" srcOrd="0" destOrd="0" presId="urn:microsoft.com/office/officeart/2005/8/layout/orgChart1"/>
    <dgm:cxn modelId="{703F6461-9E22-4AF2-BAF7-8ECDACF7D6F2}" type="presParOf" srcId="{6873C4A6-3058-4E8C-BFE4-D7CE35F5082D}" destId="{5BC87864-A4F0-4FB1-8D6F-88F4A26D5039}" srcOrd="1" destOrd="0" presId="urn:microsoft.com/office/officeart/2005/8/layout/orgChart1"/>
    <dgm:cxn modelId="{2A8CDBC4-C8C2-419B-BC6F-130D5626DDAC}" type="presParOf" srcId="{9C40423B-7C41-4C0F-9BF2-890F4F564F68}" destId="{8358FC7D-E790-4F46-8349-B9B26FB7CF8F}" srcOrd="1" destOrd="0" presId="urn:microsoft.com/office/officeart/2005/8/layout/orgChart1"/>
    <dgm:cxn modelId="{47D5EA5A-C371-4776-8A3F-46983C768DA3}" type="presParOf" srcId="{8358FC7D-E790-4F46-8349-B9B26FB7CF8F}" destId="{D64909A9-E017-46CE-B33E-CE77461931F5}" srcOrd="0" destOrd="0" presId="urn:microsoft.com/office/officeart/2005/8/layout/orgChart1"/>
    <dgm:cxn modelId="{2176425C-0142-41A3-9A4F-1535AC713142}" type="presParOf" srcId="{8358FC7D-E790-4F46-8349-B9B26FB7CF8F}" destId="{A4B1264E-32BE-444A-8E73-7A801A48FF37}" srcOrd="1" destOrd="0" presId="urn:microsoft.com/office/officeart/2005/8/layout/orgChart1"/>
    <dgm:cxn modelId="{5890E731-2A9B-41E3-9387-0DA5444534C3}" type="presParOf" srcId="{A4B1264E-32BE-444A-8E73-7A801A48FF37}" destId="{2017A297-1B28-4512-9D96-3C6F73CD709F}" srcOrd="0" destOrd="0" presId="urn:microsoft.com/office/officeart/2005/8/layout/orgChart1"/>
    <dgm:cxn modelId="{BB8DE9A3-2FA4-4DD5-AE7D-294C9B76AB4B}" type="presParOf" srcId="{2017A297-1B28-4512-9D96-3C6F73CD709F}" destId="{0255BB57-EE85-4E20-B29D-85BD0FB9D590}" srcOrd="0" destOrd="0" presId="urn:microsoft.com/office/officeart/2005/8/layout/orgChart1"/>
    <dgm:cxn modelId="{A8DFF868-F169-4FE8-A5CA-6180DF42FE3D}" type="presParOf" srcId="{2017A297-1B28-4512-9D96-3C6F73CD709F}" destId="{BB39C855-9FE0-475E-8366-238DD4E9CD36}" srcOrd="1" destOrd="0" presId="urn:microsoft.com/office/officeart/2005/8/layout/orgChart1"/>
    <dgm:cxn modelId="{34BA82C4-AC7A-41FB-8908-3A2F858ABA75}" type="presParOf" srcId="{A4B1264E-32BE-444A-8E73-7A801A48FF37}" destId="{6526E349-2DC9-4CAD-83DE-8A8FF85842A6}" srcOrd="1" destOrd="0" presId="urn:microsoft.com/office/officeart/2005/8/layout/orgChart1"/>
    <dgm:cxn modelId="{1897B26B-F605-41F4-96F9-9A291848D5E5}" type="presParOf" srcId="{A4B1264E-32BE-444A-8E73-7A801A48FF37}" destId="{3EE95F7E-6D4C-470B-98E9-7B89B4F24B9C}" srcOrd="2" destOrd="0" presId="urn:microsoft.com/office/officeart/2005/8/layout/orgChart1"/>
    <dgm:cxn modelId="{D3750B34-CABA-494E-9365-6D43053DF361}" type="presParOf" srcId="{8358FC7D-E790-4F46-8349-B9B26FB7CF8F}" destId="{CEB318BF-3BEA-4BE0-8A49-94BEF186D894}" srcOrd="2" destOrd="0" presId="urn:microsoft.com/office/officeart/2005/8/layout/orgChart1"/>
    <dgm:cxn modelId="{7C951AAA-AECE-4BD4-891A-DD1FA2FCB25A}" type="presParOf" srcId="{8358FC7D-E790-4F46-8349-B9B26FB7CF8F}" destId="{1E12E0A3-3BED-470F-BCE0-D3ADF7CDD247}" srcOrd="3" destOrd="0" presId="urn:microsoft.com/office/officeart/2005/8/layout/orgChart1"/>
    <dgm:cxn modelId="{26AED84C-BF30-4742-AD32-5F36E2BD62DF}" type="presParOf" srcId="{1E12E0A3-3BED-470F-BCE0-D3ADF7CDD247}" destId="{DAFBCC6F-95CB-448A-9AC7-232A03C8660A}" srcOrd="0" destOrd="0" presId="urn:microsoft.com/office/officeart/2005/8/layout/orgChart1"/>
    <dgm:cxn modelId="{21316CA5-2E20-4CEC-94DB-CFE9608005EB}" type="presParOf" srcId="{DAFBCC6F-95CB-448A-9AC7-232A03C8660A}" destId="{BF8BF833-530C-4C82-8543-39E970B882ED}" srcOrd="0" destOrd="0" presId="urn:microsoft.com/office/officeart/2005/8/layout/orgChart1"/>
    <dgm:cxn modelId="{A822996A-8D54-4265-8049-DA58F7C103AB}" type="presParOf" srcId="{DAFBCC6F-95CB-448A-9AC7-232A03C8660A}" destId="{B3F3E92E-AABD-4A8F-BA77-7A49031AC0ED}" srcOrd="1" destOrd="0" presId="urn:microsoft.com/office/officeart/2005/8/layout/orgChart1"/>
    <dgm:cxn modelId="{4DB13DA3-B094-47E4-8054-C7EA8BC32892}" type="presParOf" srcId="{1E12E0A3-3BED-470F-BCE0-D3ADF7CDD247}" destId="{322CB8B9-23FF-49F2-B258-9C0AEB4FB08D}" srcOrd="1" destOrd="0" presId="urn:microsoft.com/office/officeart/2005/8/layout/orgChart1"/>
    <dgm:cxn modelId="{96CF2997-8FB0-429A-8636-748E1C9D6013}" type="presParOf" srcId="{1E12E0A3-3BED-470F-BCE0-D3ADF7CDD247}" destId="{61F72885-C32C-48F1-87E2-9E93291B62CC}" srcOrd="2" destOrd="0" presId="urn:microsoft.com/office/officeart/2005/8/layout/orgChart1"/>
    <dgm:cxn modelId="{9C897D96-8BEE-49DE-8A8F-CC418EF66AC5}" type="presParOf" srcId="{9C40423B-7C41-4C0F-9BF2-890F4F564F68}" destId="{EA2AEBB7-DEEA-4B2D-9FB3-2EE7E6474423}" srcOrd="2" destOrd="0" presId="urn:microsoft.com/office/officeart/2005/8/layout/orgChart1"/>
    <dgm:cxn modelId="{8E2F0885-B112-4551-AFD5-02302CE48DEE}" type="presParOf" srcId="{E51AF90F-44D9-4C2D-83AB-214A54FDAEB1}" destId="{CDD2ECC3-AB8F-4DBF-AF53-0BC2CDAA5533}" srcOrd="2" destOrd="0" presId="urn:microsoft.com/office/officeart/2005/8/layout/orgChart1"/>
    <dgm:cxn modelId="{70C5250B-5A21-48FF-91D8-78C69227A1FC}" type="presParOf" srcId="{E51AF90F-44D9-4C2D-83AB-214A54FDAEB1}" destId="{A186B9B3-FCBB-44D3-9408-427D1737B898}" srcOrd="3" destOrd="0" presId="urn:microsoft.com/office/officeart/2005/8/layout/orgChart1"/>
    <dgm:cxn modelId="{FA06727B-1C07-415F-905A-553BA44F0A65}" type="presParOf" srcId="{A186B9B3-FCBB-44D3-9408-427D1737B898}" destId="{319778F0-DF23-4A81-A910-CE612D236C89}" srcOrd="0" destOrd="0" presId="urn:microsoft.com/office/officeart/2005/8/layout/orgChart1"/>
    <dgm:cxn modelId="{B15BE856-2446-4F30-AA6D-C0794A690469}" type="presParOf" srcId="{319778F0-DF23-4A81-A910-CE612D236C89}" destId="{81195D20-E3FE-44EC-BC3F-08ABA490EDFF}" srcOrd="0" destOrd="0" presId="urn:microsoft.com/office/officeart/2005/8/layout/orgChart1"/>
    <dgm:cxn modelId="{15921D9A-02FC-4E2F-A2A3-72131B2570BD}" type="presParOf" srcId="{319778F0-DF23-4A81-A910-CE612D236C89}" destId="{C1073E86-3C64-4738-9324-837E8277C24B}" srcOrd="1" destOrd="0" presId="urn:microsoft.com/office/officeart/2005/8/layout/orgChart1"/>
    <dgm:cxn modelId="{DDF701AF-D420-49B4-80F5-14E7E03CFFEA}" type="presParOf" srcId="{A186B9B3-FCBB-44D3-9408-427D1737B898}" destId="{BA562F15-3974-4827-A8E1-1D3DBAEB4C78}" srcOrd="1" destOrd="0" presId="urn:microsoft.com/office/officeart/2005/8/layout/orgChart1"/>
    <dgm:cxn modelId="{CC402C13-A85D-4AE4-9E47-8DC663270190}" type="presParOf" srcId="{BA562F15-3974-4827-A8E1-1D3DBAEB4C78}" destId="{8EB2F970-324F-457C-AC71-381475880A3F}" srcOrd="0" destOrd="0" presId="urn:microsoft.com/office/officeart/2005/8/layout/orgChart1"/>
    <dgm:cxn modelId="{A034E76B-41F0-4A15-8560-ABC16261B9E4}" type="presParOf" srcId="{BA562F15-3974-4827-A8E1-1D3DBAEB4C78}" destId="{464D4A6D-1FED-4DC8-9408-EB5A9EEF3D7E}" srcOrd="1" destOrd="0" presId="urn:microsoft.com/office/officeart/2005/8/layout/orgChart1"/>
    <dgm:cxn modelId="{9277A6D3-0F9D-48F1-83D4-1CF537A2C352}" type="presParOf" srcId="{464D4A6D-1FED-4DC8-9408-EB5A9EEF3D7E}" destId="{45E9F263-BAB3-4E03-ABBE-9585A3CD8362}" srcOrd="0" destOrd="0" presId="urn:microsoft.com/office/officeart/2005/8/layout/orgChart1"/>
    <dgm:cxn modelId="{C729176C-53B0-420C-A914-C968D6240D64}" type="presParOf" srcId="{45E9F263-BAB3-4E03-ABBE-9585A3CD8362}" destId="{AAA5EC05-249F-40F6-B440-1813B56402D4}" srcOrd="0" destOrd="0" presId="urn:microsoft.com/office/officeart/2005/8/layout/orgChart1"/>
    <dgm:cxn modelId="{9159D538-115F-4B3F-9D69-98C8115161AE}" type="presParOf" srcId="{45E9F263-BAB3-4E03-ABBE-9585A3CD8362}" destId="{A62D2BB4-8352-4A6F-A809-D785B0A182A5}" srcOrd="1" destOrd="0" presId="urn:microsoft.com/office/officeart/2005/8/layout/orgChart1"/>
    <dgm:cxn modelId="{E39FA9AD-752B-4BC6-B1C1-111DBA0584E8}" type="presParOf" srcId="{464D4A6D-1FED-4DC8-9408-EB5A9EEF3D7E}" destId="{1361484F-0D0C-4B73-9458-E5F3B584C6E0}" srcOrd="1" destOrd="0" presId="urn:microsoft.com/office/officeart/2005/8/layout/orgChart1"/>
    <dgm:cxn modelId="{D4FF6E3C-162C-458A-AC64-172EFBE8D20E}" type="presParOf" srcId="{464D4A6D-1FED-4DC8-9408-EB5A9EEF3D7E}" destId="{F54DA1EE-3468-4C25-AA12-8ED85BA78B5D}" srcOrd="2" destOrd="0" presId="urn:microsoft.com/office/officeart/2005/8/layout/orgChart1"/>
    <dgm:cxn modelId="{5C269234-D160-4D02-BEBF-A22F4B939C53}" type="presParOf" srcId="{BA562F15-3974-4827-A8E1-1D3DBAEB4C78}" destId="{A1566DBA-CCD0-44EE-A46F-45683D4B89AA}" srcOrd="2" destOrd="0" presId="urn:microsoft.com/office/officeart/2005/8/layout/orgChart1"/>
    <dgm:cxn modelId="{A635B18A-11CE-4339-945A-D551C31D020A}" type="presParOf" srcId="{BA562F15-3974-4827-A8E1-1D3DBAEB4C78}" destId="{48D3F9BF-6C5E-4D32-B97C-AED403B5B69F}" srcOrd="3" destOrd="0" presId="urn:microsoft.com/office/officeart/2005/8/layout/orgChart1"/>
    <dgm:cxn modelId="{2FC90BA1-0215-4EAD-99C7-8845FEB08017}" type="presParOf" srcId="{48D3F9BF-6C5E-4D32-B97C-AED403B5B69F}" destId="{AA5D5E6E-FE8A-4F0C-9EE3-0FDEA22F16BE}" srcOrd="0" destOrd="0" presId="urn:microsoft.com/office/officeart/2005/8/layout/orgChart1"/>
    <dgm:cxn modelId="{24011619-23AB-4E5C-B7C4-41BD982D0CD8}" type="presParOf" srcId="{AA5D5E6E-FE8A-4F0C-9EE3-0FDEA22F16BE}" destId="{CA7CD584-D45D-4A75-A1D3-B5AEFE839644}" srcOrd="0" destOrd="0" presId="urn:microsoft.com/office/officeart/2005/8/layout/orgChart1"/>
    <dgm:cxn modelId="{3D683068-4F37-4EE4-BE89-86B09B9100F8}" type="presParOf" srcId="{AA5D5E6E-FE8A-4F0C-9EE3-0FDEA22F16BE}" destId="{A261C369-C185-4964-B398-AC489A9D979B}" srcOrd="1" destOrd="0" presId="urn:microsoft.com/office/officeart/2005/8/layout/orgChart1"/>
    <dgm:cxn modelId="{BF3F8CDE-790F-4A7F-909D-98F20CC7DCA1}" type="presParOf" srcId="{48D3F9BF-6C5E-4D32-B97C-AED403B5B69F}" destId="{9A8E49EA-01B0-46BE-AC19-B49E70D9076B}" srcOrd="1" destOrd="0" presId="urn:microsoft.com/office/officeart/2005/8/layout/orgChart1"/>
    <dgm:cxn modelId="{F37C4A9A-7B30-4F15-9A02-4E77C047529C}" type="presParOf" srcId="{48D3F9BF-6C5E-4D32-B97C-AED403B5B69F}" destId="{41ABB108-C9A4-42D2-A838-50AC97846523}" srcOrd="2" destOrd="0" presId="urn:microsoft.com/office/officeart/2005/8/layout/orgChart1"/>
    <dgm:cxn modelId="{72263D61-D630-47C0-ADA2-67662B3BC2B1}" type="presParOf" srcId="{A186B9B3-FCBB-44D3-9408-427D1737B898}" destId="{8CBAB244-F485-43A1-82AB-47F3A7573E53}" srcOrd="2" destOrd="0" presId="urn:microsoft.com/office/officeart/2005/8/layout/orgChart1"/>
    <dgm:cxn modelId="{2E5C5BE6-A4EE-42F1-8369-3C515C1C6CE2}" type="presParOf" srcId="{A85B2B7E-0412-4C77-BC32-1411A10A5C86}" destId="{666FEB7E-4837-4877-ACB2-CFB41D1B444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6E3C57E-5C91-47FD-9D99-0D154D38D97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5EF6064-82D2-4705-AD8A-93189D41C3AE}">
      <dgm:prSet phldrT="[Text]"/>
      <dgm:spPr>
        <a:xfrm>
          <a:off x="1419057" y="757860"/>
          <a:ext cx="2343484" cy="1171742"/>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Adjustments to OM&amp;A</a:t>
          </a:r>
        </a:p>
        <a:p>
          <a:r>
            <a:rPr lang="en-US" dirty="0">
              <a:solidFill>
                <a:sysClr val="window" lastClr="FFFFFF"/>
              </a:solidFill>
              <a:latin typeface="Calibri"/>
              <a:ea typeface="+mn-ea"/>
              <a:cs typeface="+mn-cs"/>
            </a:rPr>
            <a:t>(75-80)</a:t>
          </a:r>
        </a:p>
      </dgm:t>
    </dgm:pt>
    <dgm:pt modelId="{170D7B06-BA19-409C-B005-0F24CEB22047}" type="parTrans" cxnId="{A06A881D-0EC1-43DF-ABE0-CDFC0F34CE6A}">
      <dgm:prSet/>
      <dgm:spPr/>
      <dgm:t>
        <a:bodyPr/>
        <a:lstStyle/>
        <a:p>
          <a:endParaRPr lang="en-US"/>
        </a:p>
      </dgm:t>
    </dgm:pt>
    <dgm:pt modelId="{CF514D3B-D812-4920-AEE8-DF57862A0742}" type="sibTrans" cxnId="{A06A881D-0EC1-43DF-ABE0-CDFC0F34CE6A}">
      <dgm:prSet/>
      <dgm:spPr/>
      <dgm:t>
        <a:bodyPr/>
        <a:lstStyle/>
        <a:p>
          <a:endParaRPr lang="en-US"/>
        </a:p>
      </dgm:t>
    </dgm:pt>
    <dgm:pt modelId="{682E1534-8029-45EE-AA99-D0B808E88BAF}">
      <dgm:prSet phldrT="[Text]"/>
      <dgm:spPr>
        <a:xfrm>
          <a:off x="1249" y="2421734"/>
          <a:ext cx="2343484" cy="1171742"/>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HON LV Charges </a:t>
          </a:r>
        </a:p>
        <a:p>
          <a:r>
            <a:rPr lang="en-US" dirty="0">
              <a:solidFill>
                <a:sysClr val="window" lastClr="FFFFFF"/>
              </a:solidFill>
              <a:latin typeface="Calibri"/>
              <a:ea typeface="+mn-ea"/>
              <a:cs typeface="+mn-cs"/>
            </a:rPr>
            <a:t>(80)</a:t>
          </a:r>
        </a:p>
      </dgm:t>
    </dgm:pt>
    <dgm:pt modelId="{175F5435-7D39-4369-A572-C2A0126F8BD8}" type="parTrans" cxnId="{D34DE352-9B05-46D4-A10E-5458778A0D83}">
      <dgm:prSet/>
      <dgm:spPr>
        <a:xfrm>
          <a:off x="1172991" y="1929603"/>
          <a:ext cx="1417808" cy="492131"/>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5D4F7239-9DE5-4C05-91A6-F768BF30BC77}" type="sibTrans" cxnId="{D34DE352-9B05-46D4-A10E-5458778A0D83}">
      <dgm:prSet/>
      <dgm:spPr/>
      <dgm:t>
        <a:bodyPr/>
        <a:lstStyle/>
        <a:p>
          <a:endParaRPr lang="en-US"/>
        </a:p>
      </dgm:t>
    </dgm:pt>
    <dgm:pt modelId="{A6D816F0-9C2F-464E-A23C-90F7A542A3F4}">
      <dgm:prSet phldrT="[Text]"/>
      <dgm:spPr>
        <a:xfrm>
          <a:off x="2836865" y="2421734"/>
          <a:ext cx="2343484" cy="1171742"/>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HV OM&amp;A </a:t>
          </a:r>
        </a:p>
        <a:p>
          <a:r>
            <a:rPr lang="en-US" dirty="0">
              <a:solidFill>
                <a:sysClr val="window" lastClr="FFFFFF"/>
              </a:solidFill>
              <a:latin typeface="Calibri"/>
              <a:ea typeface="+mn-ea"/>
              <a:cs typeface="+mn-cs"/>
            </a:rPr>
            <a:t>(76-79)</a:t>
          </a:r>
        </a:p>
      </dgm:t>
    </dgm:pt>
    <dgm:pt modelId="{3E2C52CE-EACE-4B35-8375-44F8FFC9404E}" type="parTrans" cxnId="{A57D9D32-422F-45AE-8F00-07FDC5CA9934}">
      <dgm:prSet/>
      <dgm:spPr>
        <a:xfrm>
          <a:off x="2590800" y="1929603"/>
          <a:ext cx="1417808" cy="492131"/>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CCD9813D-A2E8-4893-B80B-B79975A9419C}" type="sibTrans" cxnId="{A57D9D32-422F-45AE-8F00-07FDC5CA9934}">
      <dgm:prSet/>
      <dgm:spPr/>
      <dgm:t>
        <a:bodyPr/>
        <a:lstStyle/>
        <a:p>
          <a:endParaRPr lang="en-US"/>
        </a:p>
      </dgm:t>
    </dgm:pt>
    <dgm:pt modelId="{24C76399-E26F-4D67-9C6E-0229FD49E6E5}" type="pres">
      <dgm:prSet presAssocID="{D6E3C57E-5C91-47FD-9D99-0D154D38D972}" presName="hierChild1" presStyleCnt="0">
        <dgm:presLayoutVars>
          <dgm:orgChart val="1"/>
          <dgm:chPref val="1"/>
          <dgm:dir/>
          <dgm:animOne val="branch"/>
          <dgm:animLvl val="lvl"/>
          <dgm:resizeHandles/>
        </dgm:presLayoutVars>
      </dgm:prSet>
      <dgm:spPr/>
      <dgm:t>
        <a:bodyPr/>
        <a:lstStyle/>
        <a:p>
          <a:endParaRPr lang="en-US"/>
        </a:p>
      </dgm:t>
    </dgm:pt>
    <dgm:pt modelId="{EDA9C80D-67A6-48D7-89BD-8C6AD6FB4470}" type="pres">
      <dgm:prSet presAssocID="{C5EF6064-82D2-4705-AD8A-93189D41C3AE}" presName="hierRoot1" presStyleCnt="0">
        <dgm:presLayoutVars>
          <dgm:hierBranch val="init"/>
        </dgm:presLayoutVars>
      </dgm:prSet>
      <dgm:spPr/>
      <dgm:t>
        <a:bodyPr/>
        <a:lstStyle/>
        <a:p>
          <a:endParaRPr lang="en-US"/>
        </a:p>
      </dgm:t>
    </dgm:pt>
    <dgm:pt modelId="{9F2D0C58-A6F9-40AA-BB3E-5F69572F9174}" type="pres">
      <dgm:prSet presAssocID="{C5EF6064-82D2-4705-AD8A-93189D41C3AE}" presName="rootComposite1" presStyleCnt="0"/>
      <dgm:spPr/>
      <dgm:t>
        <a:bodyPr/>
        <a:lstStyle/>
        <a:p>
          <a:endParaRPr lang="en-US"/>
        </a:p>
      </dgm:t>
    </dgm:pt>
    <dgm:pt modelId="{CA378FC6-C56C-4E3A-BF30-828B4C610F9A}" type="pres">
      <dgm:prSet presAssocID="{C5EF6064-82D2-4705-AD8A-93189D41C3AE}" presName="rootText1" presStyleLbl="node0" presStyleIdx="0" presStyleCnt="1">
        <dgm:presLayoutVars>
          <dgm:chPref val="3"/>
        </dgm:presLayoutVars>
      </dgm:prSet>
      <dgm:spPr>
        <a:prstGeom prst="rect">
          <a:avLst/>
        </a:prstGeom>
      </dgm:spPr>
      <dgm:t>
        <a:bodyPr/>
        <a:lstStyle/>
        <a:p>
          <a:endParaRPr lang="en-US"/>
        </a:p>
      </dgm:t>
    </dgm:pt>
    <dgm:pt modelId="{CC4B2146-0ACE-4388-B37C-7659A9C90D66}" type="pres">
      <dgm:prSet presAssocID="{C5EF6064-82D2-4705-AD8A-93189D41C3AE}" presName="rootConnector1" presStyleLbl="node1" presStyleIdx="0" presStyleCnt="0"/>
      <dgm:spPr/>
      <dgm:t>
        <a:bodyPr/>
        <a:lstStyle/>
        <a:p>
          <a:endParaRPr lang="en-US"/>
        </a:p>
      </dgm:t>
    </dgm:pt>
    <dgm:pt modelId="{E4F29B1D-0261-42FC-BB28-595D8A3BD4F0}" type="pres">
      <dgm:prSet presAssocID="{C5EF6064-82D2-4705-AD8A-93189D41C3AE}" presName="hierChild2" presStyleCnt="0"/>
      <dgm:spPr/>
      <dgm:t>
        <a:bodyPr/>
        <a:lstStyle/>
        <a:p>
          <a:endParaRPr lang="en-US"/>
        </a:p>
      </dgm:t>
    </dgm:pt>
    <dgm:pt modelId="{D33B29CC-E59E-48DE-9AE2-64E3FBAD683B}" type="pres">
      <dgm:prSet presAssocID="{175F5435-7D39-4369-A572-C2A0126F8BD8}" presName="Name37" presStyleLbl="parChTrans1D2" presStyleIdx="0" presStyleCnt="2"/>
      <dgm:spPr>
        <a:custGeom>
          <a:avLst/>
          <a:gdLst/>
          <a:ahLst/>
          <a:cxnLst/>
          <a:rect l="0" t="0" r="0" b="0"/>
          <a:pathLst>
            <a:path>
              <a:moveTo>
                <a:pt x="1417808" y="0"/>
              </a:moveTo>
              <a:lnTo>
                <a:pt x="1417808" y="246065"/>
              </a:lnTo>
              <a:lnTo>
                <a:pt x="0" y="246065"/>
              </a:lnTo>
              <a:lnTo>
                <a:pt x="0" y="492131"/>
              </a:lnTo>
            </a:path>
          </a:pathLst>
        </a:custGeom>
      </dgm:spPr>
      <dgm:t>
        <a:bodyPr/>
        <a:lstStyle/>
        <a:p>
          <a:endParaRPr lang="en-US"/>
        </a:p>
      </dgm:t>
    </dgm:pt>
    <dgm:pt modelId="{6839AD72-32B0-4327-8009-FEE85263BC6C}" type="pres">
      <dgm:prSet presAssocID="{682E1534-8029-45EE-AA99-D0B808E88BAF}" presName="hierRoot2" presStyleCnt="0">
        <dgm:presLayoutVars>
          <dgm:hierBranch val="init"/>
        </dgm:presLayoutVars>
      </dgm:prSet>
      <dgm:spPr/>
      <dgm:t>
        <a:bodyPr/>
        <a:lstStyle/>
        <a:p>
          <a:endParaRPr lang="en-US"/>
        </a:p>
      </dgm:t>
    </dgm:pt>
    <dgm:pt modelId="{87AA7F95-2015-444F-A596-2774DAE8C734}" type="pres">
      <dgm:prSet presAssocID="{682E1534-8029-45EE-AA99-D0B808E88BAF}" presName="rootComposite" presStyleCnt="0"/>
      <dgm:spPr/>
      <dgm:t>
        <a:bodyPr/>
        <a:lstStyle/>
        <a:p>
          <a:endParaRPr lang="en-US"/>
        </a:p>
      </dgm:t>
    </dgm:pt>
    <dgm:pt modelId="{D49B3AF6-1B16-4753-96C3-E0E7B6CFB43D}" type="pres">
      <dgm:prSet presAssocID="{682E1534-8029-45EE-AA99-D0B808E88BAF}" presName="rootText" presStyleLbl="node2" presStyleIdx="0" presStyleCnt="2">
        <dgm:presLayoutVars>
          <dgm:chPref val="3"/>
        </dgm:presLayoutVars>
      </dgm:prSet>
      <dgm:spPr>
        <a:prstGeom prst="rect">
          <a:avLst/>
        </a:prstGeom>
      </dgm:spPr>
      <dgm:t>
        <a:bodyPr/>
        <a:lstStyle/>
        <a:p>
          <a:endParaRPr lang="en-US"/>
        </a:p>
      </dgm:t>
    </dgm:pt>
    <dgm:pt modelId="{D6CF0B40-8C90-4C67-AFD6-5C771F4081AF}" type="pres">
      <dgm:prSet presAssocID="{682E1534-8029-45EE-AA99-D0B808E88BAF}" presName="rootConnector" presStyleLbl="node2" presStyleIdx="0" presStyleCnt="2"/>
      <dgm:spPr/>
      <dgm:t>
        <a:bodyPr/>
        <a:lstStyle/>
        <a:p>
          <a:endParaRPr lang="en-US"/>
        </a:p>
      </dgm:t>
    </dgm:pt>
    <dgm:pt modelId="{AFA6BED0-3B49-4043-AFBE-E67198ADEFC6}" type="pres">
      <dgm:prSet presAssocID="{682E1534-8029-45EE-AA99-D0B808E88BAF}" presName="hierChild4" presStyleCnt="0"/>
      <dgm:spPr/>
      <dgm:t>
        <a:bodyPr/>
        <a:lstStyle/>
        <a:p>
          <a:endParaRPr lang="en-US"/>
        </a:p>
      </dgm:t>
    </dgm:pt>
    <dgm:pt modelId="{FB2B527C-3416-4BF8-9C01-EDD3176F393C}" type="pres">
      <dgm:prSet presAssocID="{682E1534-8029-45EE-AA99-D0B808E88BAF}" presName="hierChild5" presStyleCnt="0"/>
      <dgm:spPr/>
      <dgm:t>
        <a:bodyPr/>
        <a:lstStyle/>
        <a:p>
          <a:endParaRPr lang="en-US"/>
        </a:p>
      </dgm:t>
    </dgm:pt>
    <dgm:pt modelId="{EA9F8549-9A9B-4573-8AF0-2203BC2947D9}" type="pres">
      <dgm:prSet presAssocID="{3E2C52CE-EACE-4B35-8375-44F8FFC9404E}" presName="Name37" presStyleLbl="parChTrans1D2" presStyleIdx="1" presStyleCnt="2"/>
      <dgm:spPr>
        <a:custGeom>
          <a:avLst/>
          <a:gdLst/>
          <a:ahLst/>
          <a:cxnLst/>
          <a:rect l="0" t="0" r="0" b="0"/>
          <a:pathLst>
            <a:path>
              <a:moveTo>
                <a:pt x="0" y="0"/>
              </a:moveTo>
              <a:lnTo>
                <a:pt x="0" y="246065"/>
              </a:lnTo>
              <a:lnTo>
                <a:pt x="1417808" y="246065"/>
              </a:lnTo>
              <a:lnTo>
                <a:pt x="1417808" y="492131"/>
              </a:lnTo>
            </a:path>
          </a:pathLst>
        </a:custGeom>
      </dgm:spPr>
      <dgm:t>
        <a:bodyPr/>
        <a:lstStyle/>
        <a:p>
          <a:endParaRPr lang="en-US"/>
        </a:p>
      </dgm:t>
    </dgm:pt>
    <dgm:pt modelId="{62E5DFF2-355F-4D58-94ED-989967B507C6}" type="pres">
      <dgm:prSet presAssocID="{A6D816F0-9C2F-464E-A23C-90F7A542A3F4}" presName="hierRoot2" presStyleCnt="0">
        <dgm:presLayoutVars>
          <dgm:hierBranch val="init"/>
        </dgm:presLayoutVars>
      </dgm:prSet>
      <dgm:spPr/>
    </dgm:pt>
    <dgm:pt modelId="{7B693E5B-202E-455B-A553-C85AE804FDA3}" type="pres">
      <dgm:prSet presAssocID="{A6D816F0-9C2F-464E-A23C-90F7A542A3F4}" presName="rootComposite" presStyleCnt="0"/>
      <dgm:spPr/>
    </dgm:pt>
    <dgm:pt modelId="{AAAAB184-8CB4-404F-BAD1-8EFB0FD1BB35}" type="pres">
      <dgm:prSet presAssocID="{A6D816F0-9C2F-464E-A23C-90F7A542A3F4}" presName="rootText" presStyleLbl="node2" presStyleIdx="1" presStyleCnt="2">
        <dgm:presLayoutVars>
          <dgm:chPref val="3"/>
        </dgm:presLayoutVars>
      </dgm:prSet>
      <dgm:spPr>
        <a:prstGeom prst="rect">
          <a:avLst/>
        </a:prstGeom>
      </dgm:spPr>
      <dgm:t>
        <a:bodyPr/>
        <a:lstStyle/>
        <a:p>
          <a:endParaRPr lang="en-US"/>
        </a:p>
      </dgm:t>
    </dgm:pt>
    <dgm:pt modelId="{83CB2A20-6A0A-4A2E-8EC4-8CE088CA990E}" type="pres">
      <dgm:prSet presAssocID="{A6D816F0-9C2F-464E-A23C-90F7A542A3F4}" presName="rootConnector" presStyleLbl="node2" presStyleIdx="1" presStyleCnt="2"/>
      <dgm:spPr/>
      <dgm:t>
        <a:bodyPr/>
        <a:lstStyle/>
        <a:p>
          <a:endParaRPr lang="en-US"/>
        </a:p>
      </dgm:t>
    </dgm:pt>
    <dgm:pt modelId="{F334E25A-CDB6-45D8-8BE9-BEED955A89E5}" type="pres">
      <dgm:prSet presAssocID="{A6D816F0-9C2F-464E-A23C-90F7A542A3F4}" presName="hierChild4" presStyleCnt="0"/>
      <dgm:spPr/>
    </dgm:pt>
    <dgm:pt modelId="{F86F8110-A4AF-4338-9F48-09F22E0F4773}" type="pres">
      <dgm:prSet presAssocID="{A6D816F0-9C2F-464E-A23C-90F7A542A3F4}" presName="hierChild5" presStyleCnt="0"/>
      <dgm:spPr/>
    </dgm:pt>
    <dgm:pt modelId="{D076CD5F-91D2-44E2-B3C3-9AE36983B98F}" type="pres">
      <dgm:prSet presAssocID="{C5EF6064-82D2-4705-AD8A-93189D41C3AE}" presName="hierChild3" presStyleCnt="0"/>
      <dgm:spPr/>
      <dgm:t>
        <a:bodyPr/>
        <a:lstStyle/>
        <a:p>
          <a:endParaRPr lang="en-US"/>
        </a:p>
      </dgm:t>
    </dgm:pt>
  </dgm:ptLst>
  <dgm:cxnLst>
    <dgm:cxn modelId="{35AB259F-EDB8-474F-87B8-BA5C69B5A2C5}" type="presOf" srcId="{C5EF6064-82D2-4705-AD8A-93189D41C3AE}" destId="{CA378FC6-C56C-4E3A-BF30-828B4C610F9A}" srcOrd="0" destOrd="0" presId="urn:microsoft.com/office/officeart/2005/8/layout/orgChart1"/>
    <dgm:cxn modelId="{508E55A4-CA7E-4A88-9F34-06AB2D3F8650}" type="presOf" srcId="{682E1534-8029-45EE-AA99-D0B808E88BAF}" destId="{D49B3AF6-1B16-4753-96C3-E0E7B6CFB43D}" srcOrd="0" destOrd="0" presId="urn:microsoft.com/office/officeart/2005/8/layout/orgChart1"/>
    <dgm:cxn modelId="{BDD97471-4F89-4469-A0F1-77C3156F9A0D}" type="presOf" srcId="{C5EF6064-82D2-4705-AD8A-93189D41C3AE}" destId="{CC4B2146-0ACE-4388-B37C-7659A9C90D66}" srcOrd="1" destOrd="0" presId="urn:microsoft.com/office/officeart/2005/8/layout/orgChart1"/>
    <dgm:cxn modelId="{D34DE352-9B05-46D4-A10E-5458778A0D83}" srcId="{C5EF6064-82D2-4705-AD8A-93189D41C3AE}" destId="{682E1534-8029-45EE-AA99-D0B808E88BAF}" srcOrd="0" destOrd="0" parTransId="{175F5435-7D39-4369-A572-C2A0126F8BD8}" sibTransId="{5D4F7239-9DE5-4C05-91A6-F768BF30BC77}"/>
    <dgm:cxn modelId="{351C4C06-C414-47A7-AE12-4F4A342C0700}" type="presOf" srcId="{A6D816F0-9C2F-464E-A23C-90F7A542A3F4}" destId="{AAAAB184-8CB4-404F-BAD1-8EFB0FD1BB35}" srcOrd="0" destOrd="0" presId="urn:microsoft.com/office/officeart/2005/8/layout/orgChart1"/>
    <dgm:cxn modelId="{B7C48DA2-B0B9-45DF-B287-3E94CEF789E5}" type="presOf" srcId="{A6D816F0-9C2F-464E-A23C-90F7A542A3F4}" destId="{83CB2A20-6A0A-4A2E-8EC4-8CE088CA990E}" srcOrd="1" destOrd="0" presId="urn:microsoft.com/office/officeart/2005/8/layout/orgChart1"/>
    <dgm:cxn modelId="{A06A881D-0EC1-43DF-ABE0-CDFC0F34CE6A}" srcId="{D6E3C57E-5C91-47FD-9D99-0D154D38D972}" destId="{C5EF6064-82D2-4705-AD8A-93189D41C3AE}" srcOrd="0" destOrd="0" parTransId="{170D7B06-BA19-409C-B005-0F24CEB22047}" sibTransId="{CF514D3B-D812-4920-AEE8-DF57862A0742}"/>
    <dgm:cxn modelId="{46D260C1-ACA7-46DC-8D72-3B5048CF3059}" type="presOf" srcId="{3E2C52CE-EACE-4B35-8375-44F8FFC9404E}" destId="{EA9F8549-9A9B-4573-8AF0-2203BC2947D9}" srcOrd="0" destOrd="0" presId="urn:microsoft.com/office/officeart/2005/8/layout/orgChart1"/>
    <dgm:cxn modelId="{6F72B077-0AA4-4B1C-8AA6-B6FEDBDF94A1}" type="presOf" srcId="{682E1534-8029-45EE-AA99-D0B808E88BAF}" destId="{D6CF0B40-8C90-4C67-AFD6-5C771F4081AF}" srcOrd="1" destOrd="0" presId="urn:microsoft.com/office/officeart/2005/8/layout/orgChart1"/>
    <dgm:cxn modelId="{A57D9D32-422F-45AE-8F00-07FDC5CA9934}" srcId="{C5EF6064-82D2-4705-AD8A-93189D41C3AE}" destId="{A6D816F0-9C2F-464E-A23C-90F7A542A3F4}" srcOrd="1" destOrd="0" parTransId="{3E2C52CE-EACE-4B35-8375-44F8FFC9404E}" sibTransId="{CCD9813D-A2E8-4893-B80B-B79975A9419C}"/>
    <dgm:cxn modelId="{C89271FA-AB1C-4F27-99C0-BF583B813EF3}" type="presOf" srcId="{175F5435-7D39-4369-A572-C2A0126F8BD8}" destId="{D33B29CC-E59E-48DE-9AE2-64E3FBAD683B}" srcOrd="0" destOrd="0" presId="urn:microsoft.com/office/officeart/2005/8/layout/orgChart1"/>
    <dgm:cxn modelId="{681F5133-6B89-4625-813F-9CD490E221C6}" type="presOf" srcId="{D6E3C57E-5C91-47FD-9D99-0D154D38D972}" destId="{24C76399-E26F-4D67-9C6E-0229FD49E6E5}" srcOrd="0" destOrd="0" presId="urn:microsoft.com/office/officeart/2005/8/layout/orgChart1"/>
    <dgm:cxn modelId="{90865C64-F069-4D4D-B851-24E7713E63D2}" type="presParOf" srcId="{24C76399-E26F-4D67-9C6E-0229FD49E6E5}" destId="{EDA9C80D-67A6-48D7-89BD-8C6AD6FB4470}" srcOrd="0" destOrd="0" presId="urn:microsoft.com/office/officeart/2005/8/layout/orgChart1"/>
    <dgm:cxn modelId="{69D87824-B010-4D8E-9430-D969A77876E4}" type="presParOf" srcId="{EDA9C80D-67A6-48D7-89BD-8C6AD6FB4470}" destId="{9F2D0C58-A6F9-40AA-BB3E-5F69572F9174}" srcOrd="0" destOrd="0" presId="urn:microsoft.com/office/officeart/2005/8/layout/orgChart1"/>
    <dgm:cxn modelId="{F246DC61-ED63-4D20-8468-62DEE0A97CC9}" type="presParOf" srcId="{9F2D0C58-A6F9-40AA-BB3E-5F69572F9174}" destId="{CA378FC6-C56C-4E3A-BF30-828B4C610F9A}" srcOrd="0" destOrd="0" presId="urn:microsoft.com/office/officeart/2005/8/layout/orgChart1"/>
    <dgm:cxn modelId="{9C390091-EEE5-41C3-AF7D-10342FE1C689}" type="presParOf" srcId="{9F2D0C58-A6F9-40AA-BB3E-5F69572F9174}" destId="{CC4B2146-0ACE-4388-B37C-7659A9C90D66}" srcOrd="1" destOrd="0" presId="urn:microsoft.com/office/officeart/2005/8/layout/orgChart1"/>
    <dgm:cxn modelId="{340F5EFB-C18E-4271-B890-32384CE6A653}" type="presParOf" srcId="{EDA9C80D-67A6-48D7-89BD-8C6AD6FB4470}" destId="{E4F29B1D-0261-42FC-BB28-595D8A3BD4F0}" srcOrd="1" destOrd="0" presId="urn:microsoft.com/office/officeart/2005/8/layout/orgChart1"/>
    <dgm:cxn modelId="{2081B82C-4430-48C7-8B31-11029B3CDC4B}" type="presParOf" srcId="{E4F29B1D-0261-42FC-BB28-595D8A3BD4F0}" destId="{D33B29CC-E59E-48DE-9AE2-64E3FBAD683B}" srcOrd="0" destOrd="0" presId="urn:microsoft.com/office/officeart/2005/8/layout/orgChart1"/>
    <dgm:cxn modelId="{CCB29289-9257-4111-8464-6DB06E9116BB}" type="presParOf" srcId="{E4F29B1D-0261-42FC-BB28-595D8A3BD4F0}" destId="{6839AD72-32B0-4327-8009-FEE85263BC6C}" srcOrd="1" destOrd="0" presId="urn:microsoft.com/office/officeart/2005/8/layout/orgChart1"/>
    <dgm:cxn modelId="{A4BA9382-C14F-4619-B530-9E18BDD1C16E}" type="presParOf" srcId="{6839AD72-32B0-4327-8009-FEE85263BC6C}" destId="{87AA7F95-2015-444F-A596-2774DAE8C734}" srcOrd="0" destOrd="0" presId="urn:microsoft.com/office/officeart/2005/8/layout/orgChart1"/>
    <dgm:cxn modelId="{7C39F27B-5C30-4CBD-9C56-DA80052F7410}" type="presParOf" srcId="{87AA7F95-2015-444F-A596-2774DAE8C734}" destId="{D49B3AF6-1B16-4753-96C3-E0E7B6CFB43D}" srcOrd="0" destOrd="0" presId="urn:microsoft.com/office/officeart/2005/8/layout/orgChart1"/>
    <dgm:cxn modelId="{3BFA16B6-E614-472E-AB30-68E1923C6745}" type="presParOf" srcId="{87AA7F95-2015-444F-A596-2774DAE8C734}" destId="{D6CF0B40-8C90-4C67-AFD6-5C771F4081AF}" srcOrd="1" destOrd="0" presId="urn:microsoft.com/office/officeart/2005/8/layout/orgChart1"/>
    <dgm:cxn modelId="{B00931C1-1E70-489E-91A6-CFB36F706C0E}" type="presParOf" srcId="{6839AD72-32B0-4327-8009-FEE85263BC6C}" destId="{AFA6BED0-3B49-4043-AFBE-E67198ADEFC6}" srcOrd="1" destOrd="0" presId="urn:microsoft.com/office/officeart/2005/8/layout/orgChart1"/>
    <dgm:cxn modelId="{9343A731-C802-43B9-8490-E008F2497E22}" type="presParOf" srcId="{6839AD72-32B0-4327-8009-FEE85263BC6C}" destId="{FB2B527C-3416-4BF8-9C01-EDD3176F393C}" srcOrd="2" destOrd="0" presId="urn:microsoft.com/office/officeart/2005/8/layout/orgChart1"/>
    <dgm:cxn modelId="{95E57A03-1EE6-4563-828A-B9C905AAEB23}" type="presParOf" srcId="{E4F29B1D-0261-42FC-BB28-595D8A3BD4F0}" destId="{EA9F8549-9A9B-4573-8AF0-2203BC2947D9}" srcOrd="2" destOrd="0" presId="urn:microsoft.com/office/officeart/2005/8/layout/orgChart1"/>
    <dgm:cxn modelId="{ABEEED8C-F4BB-417B-A656-C57493FBBA0A}" type="presParOf" srcId="{E4F29B1D-0261-42FC-BB28-595D8A3BD4F0}" destId="{62E5DFF2-355F-4D58-94ED-989967B507C6}" srcOrd="3" destOrd="0" presId="urn:microsoft.com/office/officeart/2005/8/layout/orgChart1"/>
    <dgm:cxn modelId="{7CE42EAA-7955-4483-90AA-01F39F54C0E2}" type="presParOf" srcId="{62E5DFF2-355F-4D58-94ED-989967B507C6}" destId="{7B693E5B-202E-455B-A553-C85AE804FDA3}" srcOrd="0" destOrd="0" presId="urn:microsoft.com/office/officeart/2005/8/layout/orgChart1"/>
    <dgm:cxn modelId="{3B8DC5E8-EC84-488B-A3A8-038D2D3908B6}" type="presParOf" srcId="{7B693E5B-202E-455B-A553-C85AE804FDA3}" destId="{AAAAB184-8CB4-404F-BAD1-8EFB0FD1BB35}" srcOrd="0" destOrd="0" presId="urn:microsoft.com/office/officeart/2005/8/layout/orgChart1"/>
    <dgm:cxn modelId="{52460891-397C-45CC-9FC1-D1513BE7F86F}" type="presParOf" srcId="{7B693E5B-202E-455B-A553-C85AE804FDA3}" destId="{83CB2A20-6A0A-4A2E-8EC4-8CE088CA990E}" srcOrd="1" destOrd="0" presId="urn:microsoft.com/office/officeart/2005/8/layout/orgChart1"/>
    <dgm:cxn modelId="{0D06BF8C-F16C-4AA0-B0AB-E923A4D3187E}" type="presParOf" srcId="{62E5DFF2-355F-4D58-94ED-989967B507C6}" destId="{F334E25A-CDB6-45D8-8BE9-BEED955A89E5}" srcOrd="1" destOrd="0" presId="urn:microsoft.com/office/officeart/2005/8/layout/orgChart1"/>
    <dgm:cxn modelId="{4B1A14FC-3CE5-4638-AB4E-955027D69B49}" type="presParOf" srcId="{62E5DFF2-355F-4D58-94ED-989967B507C6}" destId="{F86F8110-A4AF-4338-9F48-09F22E0F4773}" srcOrd="2" destOrd="0" presId="urn:microsoft.com/office/officeart/2005/8/layout/orgChart1"/>
    <dgm:cxn modelId="{DA19A802-01B6-4809-BFEA-71E695F11B19}" type="presParOf" srcId="{EDA9C80D-67A6-48D7-89BD-8C6AD6FB4470}" destId="{D076CD5F-91D2-44E2-B3C3-9AE36983B98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FC73F3-405B-44AD-9B98-6190699D716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E467EE9E-984A-4668-A4F2-2E77AC631244}">
      <dgm:prSet phldrT="[Text]"/>
      <dgm:spPr/>
      <dgm:t>
        <a:bodyPr/>
        <a:lstStyle/>
        <a:p>
          <a:r>
            <a:rPr lang="en-US" dirty="0"/>
            <a:t>Capital Quantity</a:t>
          </a:r>
        </a:p>
        <a:p>
          <a:r>
            <a:rPr lang="en-US" dirty="0"/>
            <a:t>(107)</a:t>
          </a:r>
        </a:p>
      </dgm:t>
    </dgm:pt>
    <dgm:pt modelId="{FBC603AA-6A14-4A08-900C-794682CCB458}" type="parTrans" cxnId="{6392B8D0-D400-44D0-93BD-EAE3D1B898E0}">
      <dgm:prSet/>
      <dgm:spPr/>
      <dgm:t>
        <a:bodyPr/>
        <a:lstStyle/>
        <a:p>
          <a:endParaRPr lang="en-US"/>
        </a:p>
      </dgm:t>
    </dgm:pt>
    <dgm:pt modelId="{35FA97AD-BD6F-4D14-B529-15DBB32E6175}" type="sibTrans" cxnId="{6392B8D0-D400-44D0-93BD-EAE3D1B898E0}">
      <dgm:prSet/>
      <dgm:spPr/>
      <dgm:t>
        <a:bodyPr/>
        <a:lstStyle/>
        <a:p>
          <a:endParaRPr lang="en-US"/>
        </a:p>
      </dgm:t>
    </dgm:pt>
    <dgm:pt modelId="{BFC425EC-635B-48B0-988D-F9880853FEEB}" type="asst">
      <dgm:prSet phldrT="[Text]"/>
      <dgm:spPr/>
      <dgm:t>
        <a:bodyPr/>
        <a:lstStyle/>
        <a:p>
          <a:r>
            <a:rPr lang="en-US" dirty="0"/>
            <a:t>Previous Capital Quantity (107) </a:t>
          </a:r>
        </a:p>
      </dgm:t>
    </dgm:pt>
    <dgm:pt modelId="{D6B5B6E9-43CE-44F9-9F33-45CE0980515A}" type="parTrans" cxnId="{F40E0AAF-E90C-491C-AD65-32F5547A4750}">
      <dgm:prSet/>
      <dgm:spPr/>
      <dgm:t>
        <a:bodyPr/>
        <a:lstStyle/>
        <a:p>
          <a:endParaRPr lang="en-US"/>
        </a:p>
      </dgm:t>
    </dgm:pt>
    <dgm:pt modelId="{2091742A-4911-4EE4-A8C9-63984CC42761}" type="sibTrans" cxnId="{F40E0AAF-E90C-491C-AD65-32F5547A4750}">
      <dgm:prSet/>
      <dgm:spPr/>
      <dgm:t>
        <a:bodyPr/>
        <a:lstStyle/>
        <a:p>
          <a:endParaRPr lang="en-US"/>
        </a:p>
      </dgm:t>
    </dgm:pt>
    <dgm:pt modelId="{5FFC8F19-9E32-412E-BD0E-EF26FD05C019}">
      <dgm:prSet phldrT="[Text]"/>
      <dgm:spPr/>
      <dgm:t>
        <a:bodyPr/>
        <a:lstStyle/>
        <a:p>
          <a:r>
            <a:rPr lang="en-US" dirty="0"/>
            <a:t>Quantity Added</a:t>
          </a:r>
        </a:p>
        <a:p>
          <a:r>
            <a:rPr lang="en-US" dirty="0"/>
            <a:t>(105)</a:t>
          </a:r>
        </a:p>
      </dgm:t>
    </dgm:pt>
    <dgm:pt modelId="{994938DE-3E41-4ED7-A255-AC69FE783399}" type="parTrans" cxnId="{B4C1BDF7-61EC-4BB0-A3E5-0EED68D6710C}">
      <dgm:prSet/>
      <dgm:spPr/>
      <dgm:t>
        <a:bodyPr/>
        <a:lstStyle/>
        <a:p>
          <a:endParaRPr lang="en-US"/>
        </a:p>
      </dgm:t>
    </dgm:pt>
    <dgm:pt modelId="{7656BFDE-8106-4DBB-BE2C-75BFD1F1E1D7}" type="sibTrans" cxnId="{B4C1BDF7-61EC-4BB0-A3E5-0EED68D6710C}">
      <dgm:prSet/>
      <dgm:spPr/>
      <dgm:t>
        <a:bodyPr/>
        <a:lstStyle/>
        <a:p>
          <a:endParaRPr lang="en-US"/>
        </a:p>
      </dgm:t>
    </dgm:pt>
    <dgm:pt modelId="{FB82B4DE-CE36-4D22-BA58-512C7872B97A}">
      <dgm:prSet phldrT="[Text]"/>
      <dgm:spPr/>
      <dgm:t>
        <a:bodyPr/>
        <a:lstStyle/>
        <a:p>
          <a:r>
            <a:rPr lang="en-US" dirty="0"/>
            <a:t>Quantity Removed</a:t>
          </a:r>
        </a:p>
        <a:p>
          <a:r>
            <a:rPr lang="en-US" dirty="0"/>
            <a:t>(106)</a:t>
          </a:r>
        </a:p>
      </dgm:t>
    </dgm:pt>
    <dgm:pt modelId="{C7DCC81B-3715-474F-81DF-543BA9EE3102}" type="parTrans" cxnId="{D20D7486-86EB-4642-9630-3D7952954C0B}">
      <dgm:prSet/>
      <dgm:spPr/>
      <dgm:t>
        <a:bodyPr/>
        <a:lstStyle/>
        <a:p>
          <a:endParaRPr lang="en-US"/>
        </a:p>
      </dgm:t>
    </dgm:pt>
    <dgm:pt modelId="{191770CB-D5DD-443C-A7F1-1B65D410B4F9}" type="sibTrans" cxnId="{D20D7486-86EB-4642-9630-3D7952954C0B}">
      <dgm:prSet/>
      <dgm:spPr/>
      <dgm:t>
        <a:bodyPr/>
        <a:lstStyle/>
        <a:p>
          <a:endParaRPr lang="en-US"/>
        </a:p>
      </dgm:t>
    </dgm:pt>
    <dgm:pt modelId="{E31982E1-CA9A-4FF4-B6A9-9DB8B8E8D56B}">
      <dgm:prSet phldrT="[Text]"/>
      <dgm:spPr/>
      <dgm:t>
        <a:bodyPr/>
        <a:lstStyle/>
        <a:p>
          <a:r>
            <a:rPr lang="en-US" dirty="0"/>
            <a:t>Gross Additions</a:t>
          </a:r>
        </a:p>
        <a:p>
          <a:r>
            <a:rPr lang="en-US" dirty="0"/>
            <a:t>(103-104)</a:t>
          </a:r>
        </a:p>
      </dgm:t>
    </dgm:pt>
    <dgm:pt modelId="{AE2986F0-8887-43A8-A1F8-89A464D9F05A}" type="parTrans" cxnId="{FD238588-3B83-41F9-8B04-997C12B37F8B}">
      <dgm:prSet/>
      <dgm:spPr/>
      <dgm:t>
        <a:bodyPr/>
        <a:lstStyle/>
        <a:p>
          <a:endParaRPr lang="en-US"/>
        </a:p>
      </dgm:t>
    </dgm:pt>
    <dgm:pt modelId="{0069A776-FD83-4DDF-9987-B93C9C157695}" type="sibTrans" cxnId="{FD238588-3B83-41F9-8B04-997C12B37F8B}">
      <dgm:prSet/>
      <dgm:spPr/>
      <dgm:t>
        <a:bodyPr/>
        <a:lstStyle/>
        <a:p>
          <a:endParaRPr lang="en-US"/>
        </a:p>
      </dgm:t>
    </dgm:pt>
    <dgm:pt modelId="{83F178A9-F259-402D-A370-591200226492}">
      <dgm:prSet phldrT="[Text]"/>
      <dgm:spPr/>
      <dgm:t>
        <a:bodyPr/>
        <a:lstStyle/>
        <a:p>
          <a:r>
            <a:rPr lang="en-US" dirty="0"/>
            <a:t>Construction Price</a:t>
          </a:r>
        </a:p>
        <a:p>
          <a:r>
            <a:rPr lang="en-US" dirty="0"/>
            <a:t>(101)</a:t>
          </a:r>
        </a:p>
      </dgm:t>
    </dgm:pt>
    <dgm:pt modelId="{7B746E7C-8F83-46C1-9805-AB455E81567E}" type="parTrans" cxnId="{1FA43E28-8ED7-4D4B-8C45-FC695C95E5CF}">
      <dgm:prSet/>
      <dgm:spPr/>
      <dgm:t>
        <a:bodyPr/>
        <a:lstStyle/>
        <a:p>
          <a:endParaRPr lang="en-US"/>
        </a:p>
      </dgm:t>
    </dgm:pt>
    <dgm:pt modelId="{EAB56D0A-A48C-4455-A9E3-1B006055F1FA}" type="sibTrans" cxnId="{1FA43E28-8ED7-4D4B-8C45-FC695C95E5CF}">
      <dgm:prSet/>
      <dgm:spPr/>
      <dgm:t>
        <a:bodyPr/>
        <a:lstStyle/>
        <a:p>
          <a:endParaRPr lang="en-US"/>
        </a:p>
      </dgm:t>
    </dgm:pt>
    <dgm:pt modelId="{B37BD7A4-0E25-41C9-94DD-D1C14D0A5BE3}">
      <dgm:prSet phldrT="[Text]"/>
      <dgm:spPr/>
      <dgm:t>
        <a:bodyPr/>
        <a:lstStyle/>
        <a:p>
          <a:r>
            <a:rPr lang="en-US" dirty="0"/>
            <a:t>Depreciation Rate</a:t>
          </a:r>
        </a:p>
        <a:p>
          <a:r>
            <a:rPr lang="en-US" dirty="0"/>
            <a:t>(100)</a:t>
          </a:r>
        </a:p>
      </dgm:t>
    </dgm:pt>
    <dgm:pt modelId="{132E302D-BAB0-4C9C-968C-9CFAF734EB9F}" type="parTrans" cxnId="{E3653DD5-079B-4539-AD9A-6F4F20C72958}">
      <dgm:prSet/>
      <dgm:spPr/>
      <dgm:t>
        <a:bodyPr/>
        <a:lstStyle/>
        <a:p>
          <a:endParaRPr lang="en-US"/>
        </a:p>
      </dgm:t>
    </dgm:pt>
    <dgm:pt modelId="{06B30D18-4D98-46FC-87A9-D18F7ED4A8E5}" type="sibTrans" cxnId="{E3653DD5-079B-4539-AD9A-6F4F20C72958}">
      <dgm:prSet/>
      <dgm:spPr/>
      <dgm:t>
        <a:bodyPr/>
        <a:lstStyle/>
        <a:p>
          <a:endParaRPr lang="en-US"/>
        </a:p>
      </dgm:t>
    </dgm:pt>
    <dgm:pt modelId="{09B65DEB-3DE8-4FEF-AC51-375F2C7EAC01}">
      <dgm:prSet phldrT="[Text]"/>
      <dgm:spPr/>
      <dgm:t>
        <a:bodyPr/>
        <a:lstStyle/>
        <a:p>
          <a:r>
            <a:rPr lang="en-US" dirty="0"/>
            <a:t>Previous Capital Quantity (107)</a:t>
          </a:r>
        </a:p>
      </dgm:t>
    </dgm:pt>
    <dgm:pt modelId="{D62B7332-E15B-4B03-8A4F-EE70FE488CB7}" type="parTrans" cxnId="{920F3B5E-D041-462B-87CD-52357FACDB87}">
      <dgm:prSet/>
      <dgm:spPr/>
      <dgm:t>
        <a:bodyPr/>
        <a:lstStyle/>
        <a:p>
          <a:endParaRPr lang="en-US"/>
        </a:p>
      </dgm:t>
    </dgm:pt>
    <dgm:pt modelId="{ACA8263A-BD14-421B-81C1-D313DF1DB836}" type="sibTrans" cxnId="{920F3B5E-D041-462B-87CD-52357FACDB87}">
      <dgm:prSet/>
      <dgm:spPr/>
      <dgm:t>
        <a:bodyPr/>
        <a:lstStyle/>
        <a:p>
          <a:endParaRPr lang="en-US"/>
        </a:p>
      </dgm:t>
    </dgm:pt>
    <dgm:pt modelId="{09475D7C-9270-41C1-8B85-32BEAE875695}" type="pres">
      <dgm:prSet presAssocID="{D4FC73F3-405B-44AD-9B98-6190699D7161}" presName="hierChild1" presStyleCnt="0">
        <dgm:presLayoutVars>
          <dgm:orgChart val="1"/>
          <dgm:chPref val="1"/>
          <dgm:dir/>
          <dgm:animOne val="branch"/>
          <dgm:animLvl val="lvl"/>
          <dgm:resizeHandles/>
        </dgm:presLayoutVars>
      </dgm:prSet>
      <dgm:spPr/>
      <dgm:t>
        <a:bodyPr/>
        <a:lstStyle/>
        <a:p>
          <a:endParaRPr lang="en-US"/>
        </a:p>
      </dgm:t>
    </dgm:pt>
    <dgm:pt modelId="{B307864A-9DD7-4FEE-A200-4CDC50211E68}" type="pres">
      <dgm:prSet presAssocID="{E467EE9E-984A-4668-A4F2-2E77AC631244}" presName="hierRoot1" presStyleCnt="0">
        <dgm:presLayoutVars>
          <dgm:hierBranch val="init"/>
        </dgm:presLayoutVars>
      </dgm:prSet>
      <dgm:spPr/>
    </dgm:pt>
    <dgm:pt modelId="{CDE0BDF3-635E-49AE-92B8-60C8BC6A6306}" type="pres">
      <dgm:prSet presAssocID="{E467EE9E-984A-4668-A4F2-2E77AC631244}" presName="rootComposite1" presStyleCnt="0"/>
      <dgm:spPr/>
    </dgm:pt>
    <dgm:pt modelId="{5B6DE667-7396-4DD8-B206-3C10256F2B40}" type="pres">
      <dgm:prSet presAssocID="{E467EE9E-984A-4668-A4F2-2E77AC631244}" presName="rootText1" presStyleLbl="node0" presStyleIdx="0" presStyleCnt="1">
        <dgm:presLayoutVars>
          <dgm:chPref val="3"/>
        </dgm:presLayoutVars>
      </dgm:prSet>
      <dgm:spPr/>
      <dgm:t>
        <a:bodyPr/>
        <a:lstStyle/>
        <a:p>
          <a:endParaRPr lang="en-US"/>
        </a:p>
      </dgm:t>
    </dgm:pt>
    <dgm:pt modelId="{CEEB8334-3813-46D8-B735-F9846792197F}" type="pres">
      <dgm:prSet presAssocID="{E467EE9E-984A-4668-A4F2-2E77AC631244}" presName="rootConnector1" presStyleLbl="node1" presStyleIdx="0" presStyleCnt="0"/>
      <dgm:spPr/>
      <dgm:t>
        <a:bodyPr/>
        <a:lstStyle/>
        <a:p>
          <a:endParaRPr lang="en-US"/>
        </a:p>
      </dgm:t>
    </dgm:pt>
    <dgm:pt modelId="{BA835140-EE3A-466F-B024-27D57EAEBB81}" type="pres">
      <dgm:prSet presAssocID="{E467EE9E-984A-4668-A4F2-2E77AC631244}" presName="hierChild2" presStyleCnt="0"/>
      <dgm:spPr/>
    </dgm:pt>
    <dgm:pt modelId="{BD750930-7797-400F-997C-7F4DDB7BD908}" type="pres">
      <dgm:prSet presAssocID="{994938DE-3E41-4ED7-A255-AC69FE783399}" presName="Name37" presStyleLbl="parChTrans1D2" presStyleIdx="0" presStyleCnt="3"/>
      <dgm:spPr/>
      <dgm:t>
        <a:bodyPr/>
        <a:lstStyle/>
        <a:p>
          <a:endParaRPr lang="en-US"/>
        </a:p>
      </dgm:t>
    </dgm:pt>
    <dgm:pt modelId="{31905604-EC29-4277-B053-9CAA80E01DD3}" type="pres">
      <dgm:prSet presAssocID="{5FFC8F19-9E32-412E-BD0E-EF26FD05C019}" presName="hierRoot2" presStyleCnt="0">
        <dgm:presLayoutVars>
          <dgm:hierBranch val="init"/>
        </dgm:presLayoutVars>
      </dgm:prSet>
      <dgm:spPr/>
    </dgm:pt>
    <dgm:pt modelId="{36B718F3-1566-4EAC-9714-EA1D17D370D5}" type="pres">
      <dgm:prSet presAssocID="{5FFC8F19-9E32-412E-BD0E-EF26FD05C019}" presName="rootComposite" presStyleCnt="0"/>
      <dgm:spPr/>
    </dgm:pt>
    <dgm:pt modelId="{01B2C96A-60DA-486A-807B-2B1CC9C3A9A1}" type="pres">
      <dgm:prSet presAssocID="{5FFC8F19-9E32-412E-BD0E-EF26FD05C019}" presName="rootText" presStyleLbl="node2" presStyleIdx="0" presStyleCnt="2">
        <dgm:presLayoutVars>
          <dgm:chPref val="3"/>
        </dgm:presLayoutVars>
      </dgm:prSet>
      <dgm:spPr/>
      <dgm:t>
        <a:bodyPr/>
        <a:lstStyle/>
        <a:p>
          <a:endParaRPr lang="en-US"/>
        </a:p>
      </dgm:t>
    </dgm:pt>
    <dgm:pt modelId="{F4719847-13C3-4631-A142-653D7854BCB8}" type="pres">
      <dgm:prSet presAssocID="{5FFC8F19-9E32-412E-BD0E-EF26FD05C019}" presName="rootConnector" presStyleLbl="node2" presStyleIdx="0" presStyleCnt="2"/>
      <dgm:spPr/>
      <dgm:t>
        <a:bodyPr/>
        <a:lstStyle/>
        <a:p>
          <a:endParaRPr lang="en-US"/>
        </a:p>
      </dgm:t>
    </dgm:pt>
    <dgm:pt modelId="{1C6F8DAA-E13F-4DB8-BEAB-D2C65647D209}" type="pres">
      <dgm:prSet presAssocID="{5FFC8F19-9E32-412E-BD0E-EF26FD05C019}" presName="hierChild4" presStyleCnt="0"/>
      <dgm:spPr/>
    </dgm:pt>
    <dgm:pt modelId="{15BBF4A6-44CD-4A4F-A08B-E0CC9E2A5AA3}" type="pres">
      <dgm:prSet presAssocID="{AE2986F0-8887-43A8-A1F8-89A464D9F05A}" presName="Name37" presStyleLbl="parChTrans1D3" presStyleIdx="0" presStyleCnt="4"/>
      <dgm:spPr/>
      <dgm:t>
        <a:bodyPr/>
        <a:lstStyle/>
        <a:p>
          <a:endParaRPr lang="en-US"/>
        </a:p>
      </dgm:t>
    </dgm:pt>
    <dgm:pt modelId="{B9E753EB-AC61-40B2-AA44-35948C01557F}" type="pres">
      <dgm:prSet presAssocID="{E31982E1-CA9A-4FF4-B6A9-9DB8B8E8D56B}" presName="hierRoot2" presStyleCnt="0">
        <dgm:presLayoutVars>
          <dgm:hierBranch val="init"/>
        </dgm:presLayoutVars>
      </dgm:prSet>
      <dgm:spPr/>
    </dgm:pt>
    <dgm:pt modelId="{D0F32F3F-A51D-4397-90B8-E8317FC2A78D}" type="pres">
      <dgm:prSet presAssocID="{E31982E1-CA9A-4FF4-B6A9-9DB8B8E8D56B}" presName="rootComposite" presStyleCnt="0"/>
      <dgm:spPr/>
    </dgm:pt>
    <dgm:pt modelId="{0F3B4E05-B339-473E-B767-7B33438885D3}" type="pres">
      <dgm:prSet presAssocID="{E31982E1-CA9A-4FF4-B6A9-9DB8B8E8D56B}" presName="rootText" presStyleLbl="node3" presStyleIdx="0" presStyleCnt="4">
        <dgm:presLayoutVars>
          <dgm:chPref val="3"/>
        </dgm:presLayoutVars>
      </dgm:prSet>
      <dgm:spPr/>
      <dgm:t>
        <a:bodyPr/>
        <a:lstStyle/>
        <a:p>
          <a:endParaRPr lang="en-US"/>
        </a:p>
      </dgm:t>
    </dgm:pt>
    <dgm:pt modelId="{C232384F-5D08-4A43-AFE1-0D52BB98AC93}" type="pres">
      <dgm:prSet presAssocID="{E31982E1-CA9A-4FF4-B6A9-9DB8B8E8D56B}" presName="rootConnector" presStyleLbl="node3" presStyleIdx="0" presStyleCnt="4"/>
      <dgm:spPr/>
      <dgm:t>
        <a:bodyPr/>
        <a:lstStyle/>
        <a:p>
          <a:endParaRPr lang="en-US"/>
        </a:p>
      </dgm:t>
    </dgm:pt>
    <dgm:pt modelId="{BD3904E1-98AE-48DF-AE0B-6C4ED0387CDC}" type="pres">
      <dgm:prSet presAssocID="{E31982E1-CA9A-4FF4-B6A9-9DB8B8E8D56B}" presName="hierChild4" presStyleCnt="0"/>
      <dgm:spPr/>
    </dgm:pt>
    <dgm:pt modelId="{5A7890CB-E7B5-4EC1-85E4-03D44606BCB1}" type="pres">
      <dgm:prSet presAssocID="{E31982E1-CA9A-4FF4-B6A9-9DB8B8E8D56B}" presName="hierChild5" presStyleCnt="0"/>
      <dgm:spPr/>
    </dgm:pt>
    <dgm:pt modelId="{95DB75EC-47FB-44F0-8C8E-95CDD474D08F}" type="pres">
      <dgm:prSet presAssocID="{7B746E7C-8F83-46C1-9805-AB455E81567E}" presName="Name37" presStyleLbl="parChTrans1D3" presStyleIdx="1" presStyleCnt="4"/>
      <dgm:spPr/>
      <dgm:t>
        <a:bodyPr/>
        <a:lstStyle/>
        <a:p>
          <a:endParaRPr lang="en-US"/>
        </a:p>
      </dgm:t>
    </dgm:pt>
    <dgm:pt modelId="{821E2BB3-5E25-4B91-AEAD-937CC98184E6}" type="pres">
      <dgm:prSet presAssocID="{83F178A9-F259-402D-A370-591200226492}" presName="hierRoot2" presStyleCnt="0">
        <dgm:presLayoutVars>
          <dgm:hierBranch val="init"/>
        </dgm:presLayoutVars>
      </dgm:prSet>
      <dgm:spPr/>
    </dgm:pt>
    <dgm:pt modelId="{18625717-72A7-4D93-96D7-9D6E29C07BE5}" type="pres">
      <dgm:prSet presAssocID="{83F178A9-F259-402D-A370-591200226492}" presName="rootComposite" presStyleCnt="0"/>
      <dgm:spPr/>
    </dgm:pt>
    <dgm:pt modelId="{B0D8A858-3356-42EE-9B6D-769FDCAA05BA}" type="pres">
      <dgm:prSet presAssocID="{83F178A9-F259-402D-A370-591200226492}" presName="rootText" presStyleLbl="node3" presStyleIdx="1" presStyleCnt="4">
        <dgm:presLayoutVars>
          <dgm:chPref val="3"/>
        </dgm:presLayoutVars>
      </dgm:prSet>
      <dgm:spPr/>
      <dgm:t>
        <a:bodyPr/>
        <a:lstStyle/>
        <a:p>
          <a:endParaRPr lang="en-US"/>
        </a:p>
      </dgm:t>
    </dgm:pt>
    <dgm:pt modelId="{289ED4A3-680C-47C4-B80F-621E825EBFF2}" type="pres">
      <dgm:prSet presAssocID="{83F178A9-F259-402D-A370-591200226492}" presName="rootConnector" presStyleLbl="node3" presStyleIdx="1" presStyleCnt="4"/>
      <dgm:spPr/>
      <dgm:t>
        <a:bodyPr/>
        <a:lstStyle/>
        <a:p>
          <a:endParaRPr lang="en-US"/>
        </a:p>
      </dgm:t>
    </dgm:pt>
    <dgm:pt modelId="{C4641BD0-E538-4265-BAC7-C6DBE8167E8E}" type="pres">
      <dgm:prSet presAssocID="{83F178A9-F259-402D-A370-591200226492}" presName="hierChild4" presStyleCnt="0"/>
      <dgm:spPr/>
    </dgm:pt>
    <dgm:pt modelId="{0651B9B7-6E79-4AAE-B4B2-65E32D4F13BD}" type="pres">
      <dgm:prSet presAssocID="{83F178A9-F259-402D-A370-591200226492}" presName="hierChild5" presStyleCnt="0"/>
      <dgm:spPr/>
    </dgm:pt>
    <dgm:pt modelId="{8CB7EB75-F178-4505-A576-82B255AA05B1}" type="pres">
      <dgm:prSet presAssocID="{5FFC8F19-9E32-412E-BD0E-EF26FD05C019}" presName="hierChild5" presStyleCnt="0"/>
      <dgm:spPr/>
    </dgm:pt>
    <dgm:pt modelId="{9A060415-1ECF-4AA3-A306-4E4C49D7142C}" type="pres">
      <dgm:prSet presAssocID="{C7DCC81B-3715-474F-81DF-543BA9EE3102}" presName="Name37" presStyleLbl="parChTrans1D2" presStyleIdx="1" presStyleCnt="3"/>
      <dgm:spPr/>
      <dgm:t>
        <a:bodyPr/>
        <a:lstStyle/>
        <a:p>
          <a:endParaRPr lang="en-US"/>
        </a:p>
      </dgm:t>
    </dgm:pt>
    <dgm:pt modelId="{B3DFAF0F-956A-4D8D-9D0C-C1B901EAC8CF}" type="pres">
      <dgm:prSet presAssocID="{FB82B4DE-CE36-4D22-BA58-512C7872B97A}" presName="hierRoot2" presStyleCnt="0">
        <dgm:presLayoutVars>
          <dgm:hierBranch val="init"/>
        </dgm:presLayoutVars>
      </dgm:prSet>
      <dgm:spPr/>
    </dgm:pt>
    <dgm:pt modelId="{8A49E331-4C1E-42C8-98D4-D14D51727E7F}" type="pres">
      <dgm:prSet presAssocID="{FB82B4DE-CE36-4D22-BA58-512C7872B97A}" presName="rootComposite" presStyleCnt="0"/>
      <dgm:spPr/>
    </dgm:pt>
    <dgm:pt modelId="{91E07996-5827-4D5C-9218-A553CBFA4D03}" type="pres">
      <dgm:prSet presAssocID="{FB82B4DE-CE36-4D22-BA58-512C7872B97A}" presName="rootText" presStyleLbl="node2" presStyleIdx="1" presStyleCnt="2">
        <dgm:presLayoutVars>
          <dgm:chPref val="3"/>
        </dgm:presLayoutVars>
      </dgm:prSet>
      <dgm:spPr/>
      <dgm:t>
        <a:bodyPr/>
        <a:lstStyle/>
        <a:p>
          <a:endParaRPr lang="en-US"/>
        </a:p>
      </dgm:t>
    </dgm:pt>
    <dgm:pt modelId="{9C3464C0-8302-47D0-8142-1BB8926E15EE}" type="pres">
      <dgm:prSet presAssocID="{FB82B4DE-CE36-4D22-BA58-512C7872B97A}" presName="rootConnector" presStyleLbl="node2" presStyleIdx="1" presStyleCnt="2"/>
      <dgm:spPr/>
      <dgm:t>
        <a:bodyPr/>
        <a:lstStyle/>
        <a:p>
          <a:endParaRPr lang="en-US"/>
        </a:p>
      </dgm:t>
    </dgm:pt>
    <dgm:pt modelId="{515AD7CA-BAD1-4A7E-BB59-350DC22920D3}" type="pres">
      <dgm:prSet presAssocID="{FB82B4DE-CE36-4D22-BA58-512C7872B97A}" presName="hierChild4" presStyleCnt="0"/>
      <dgm:spPr/>
    </dgm:pt>
    <dgm:pt modelId="{013D309C-A2EF-4E25-B442-14164BBF4D99}" type="pres">
      <dgm:prSet presAssocID="{132E302D-BAB0-4C9C-968C-9CFAF734EB9F}" presName="Name37" presStyleLbl="parChTrans1D3" presStyleIdx="2" presStyleCnt="4"/>
      <dgm:spPr/>
      <dgm:t>
        <a:bodyPr/>
        <a:lstStyle/>
        <a:p>
          <a:endParaRPr lang="en-US"/>
        </a:p>
      </dgm:t>
    </dgm:pt>
    <dgm:pt modelId="{CEE6BD42-A091-4986-AC6D-5AF60FF09770}" type="pres">
      <dgm:prSet presAssocID="{B37BD7A4-0E25-41C9-94DD-D1C14D0A5BE3}" presName="hierRoot2" presStyleCnt="0">
        <dgm:presLayoutVars>
          <dgm:hierBranch val="init"/>
        </dgm:presLayoutVars>
      </dgm:prSet>
      <dgm:spPr/>
    </dgm:pt>
    <dgm:pt modelId="{11B201D5-A38C-40AB-8B06-7DD4D93B018C}" type="pres">
      <dgm:prSet presAssocID="{B37BD7A4-0E25-41C9-94DD-D1C14D0A5BE3}" presName="rootComposite" presStyleCnt="0"/>
      <dgm:spPr/>
    </dgm:pt>
    <dgm:pt modelId="{BEBA867E-8724-4280-BD29-E026336DB7F9}" type="pres">
      <dgm:prSet presAssocID="{B37BD7A4-0E25-41C9-94DD-D1C14D0A5BE3}" presName="rootText" presStyleLbl="node3" presStyleIdx="2" presStyleCnt="4">
        <dgm:presLayoutVars>
          <dgm:chPref val="3"/>
        </dgm:presLayoutVars>
      </dgm:prSet>
      <dgm:spPr/>
      <dgm:t>
        <a:bodyPr/>
        <a:lstStyle/>
        <a:p>
          <a:endParaRPr lang="en-US"/>
        </a:p>
      </dgm:t>
    </dgm:pt>
    <dgm:pt modelId="{2FE5787B-ED7E-4692-ABE3-35C9BF23FCD6}" type="pres">
      <dgm:prSet presAssocID="{B37BD7A4-0E25-41C9-94DD-D1C14D0A5BE3}" presName="rootConnector" presStyleLbl="node3" presStyleIdx="2" presStyleCnt="4"/>
      <dgm:spPr/>
      <dgm:t>
        <a:bodyPr/>
        <a:lstStyle/>
        <a:p>
          <a:endParaRPr lang="en-US"/>
        </a:p>
      </dgm:t>
    </dgm:pt>
    <dgm:pt modelId="{9ED8E88A-7EB6-4B0F-B678-3F0C0DFD9178}" type="pres">
      <dgm:prSet presAssocID="{B37BD7A4-0E25-41C9-94DD-D1C14D0A5BE3}" presName="hierChild4" presStyleCnt="0"/>
      <dgm:spPr/>
    </dgm:pt>
    <dgm:pt modelId="{CF3749A7-213A-4F50-8A74-A40E01C4B3BC}" type="pres">
      <dgm:prSet presAssocID="{B37BD7A4-0E25-41C9-94DD-D1C14D0A5BE3}" presName="hierChild5" presStyleCnt="0"/>
      <dgm:spPr/>
    </dgm:pt>
    <dgm:pt modelId="{DD669A64-577F-4E0D-98C9-916EF9494E17}" type="pres">
      <dgm:prSet presAssocID="{D62B7332-E15B-4B03-8A4F-EE70FE488CB7}" presName="Name37" presStyleLbl="parChTrans1D3" presStyleIdx="3" presStyleCnt="4"/>
      <dgm:spPr/>
      <dgm:t>
        <a:bodyPr/>
        <a:lstStyle/>
        <a:p>
          <a:endParaRPr lang="en-US"/>
        </a:p>
      </dgm:t>
    </dgm:pt>
    <dgm:pt modelId="{C2403AEE-783D-4CD9-8F94-CECB14F5EF54}" type="pres">
      <dgm:prSet presAssocID="{09B65DEB-3DE8-4FEF-AC51-375F2C7EAC01}" presName="hierRoot2" presStyleCnt="0">
        <dgm:presLayoutVars>
          <dgm:hierBranch val="init"/>
        </dgm:presLayoutVars>
      </dgm:prSet>
      <dgm:spPr/>
    </dgm:pt>
    <dgm:pt modelId="{DE77D89D-FDA9-410D-A96D-09ECF604DE7D}" type="pres">
      <dgm:prSet presAssocID="{09B65DEB-3DE8-4FEF-AC51-375F2C7EAC01}" presName="rootComposite" presStyleCnt="0"/>
      <dgm:spPr/>
    </dgm:pt>
    <dgm:pt modelId="{8825FE5D-75A9-4EC4-81C1-205D4FF7C164}" type="pres">
      <dgm:prSet presAssocID="{09B65DEB-3DE8-4FEF-AC51-375F2C7EAC01}" presName="rootText" presStyleLbl="node3" presStyleIdx="3" presStyleCnt="4">
        <dgm:presLayoutVars>
          <dgm:chPref val="3"/>
        </dgm:presLayoutVars>
      </dgm:prSet>
      <dgm:spPr/>
      <dgm:t>
        <a:bodyPr/>
        <a:lstStyle/>
        <a:p>
          <a:endParaRPr lang="en-US"/>
        </a:p>
      </dgm:t>
    </dgm:pt>
    <dgm:pt modelId="{44217A50-0E7F-47A6-90E8-17691C3B5121}" type="pres">
      <dgm:prSet presAssocID="{09B65DEB-3DE8-4FEF-AC51-375F2C7EAC01}" presName="rootConnector" presStyleLbl="node3" presStyleIdx="3" presStyleCnt="4"/>
      <dgm:spPr/>
      <dgm:t>
        <a:bodyPr/>
        <a:lstStyle/>
        <a:p>
          <a:endParaRPr lang="en-US"/>
        </a:p>
      </dgm:t>
    </dgm:pt>
    <dgm:pt modelId="{403F8C5D-B4E4-4027-AB1E-CC13A2F8A7F8}" type="pres">
      <dgm:prSet presAssocID="{09B65DEB-3DE8-4FEF-AC51-375F2C7EAC01}" presName="hierChild4" presStyleCnt="0"/>
      <dgm:spPr/>
    </dgm:pt>
    <dgm:pt modelId="{72C17B5B-DF45-4130-8AE5-B1134AB11339}" type="pres">
      <dgm:prSet presAssocID="{09B65DEB-3DE8-4FEF-AC51-375F2C7EAC01}" presName="hierChild5" presStyleCnt="0"/>
      <dgm:spPr/>
    </dgm:pt>
    <dgm:pt modelId="{26370A31-DD75-4D80-8377-9C92AF3B6AC9}" type="pres">
      <dgm:prSet presAssocID="{FB82B4DE-CE36-4D22-BA58-512C7872B97A}" presName="hierChild5" presStyleCnt="0"/>
      <dgm:spPr/>
    </dgm:pt>
    <dgm:pt modelId="{6D974507-D1E2-427C-9643-D70CD99C956E}" type="pres">
      <dgm:prSet presAssocID="{E467EE9E-984A-4668-A4F2-2E77AC631244}" presName="hierChild3" presStyleCnt="0"/>
      <dgm:spPr/>
    </dgm:pt>
    <dgm:pt modelId="{C7A14ADF-0AD4-4866-A9CD-DF35F1E1DE8D}" type="pres">
      <dgm:prSet presAssocID="{D6B5B6E9-43CE-44F9-9F33-45CE0980515A}" presName="Name111" presStyleLbl="parChTrans1D2" presStyleIdx="2" presStyleCnt="3"/>
      <dgm:spPr/>
      <dgm:t>
        <a:bodyPr/>
        <a:lstStyle/>
        <a:p>
          <a:endParaRPr lang="en-US"/>
        </a:p>
      </dgm:t>
    </dgm:pt>
    <dgm:pt modelId="{30EC98EB-A818-46B0-BF2B-0494052B40A2}" type="pres">
      <dgm:prSet presAssocID="{BFC425EC-635B-48B0-988D-F9880853FEEB}" presName="hierRoot3" presStyleCnt="0">
        <dgm:presLayoutVars>
          <dgm:hierBranch val="init"/>
        </dgm:presLayoutVars>
      </dgm:prSet>
      <dgm:spPr/>
    </dgm:pt>
    <dgm:pt modelId="{E9C578CF-B333-491C-B3A8-43A59A5E9EF6}" type="pres">
      <dgm:prSet presAssocID="{BFC425EC-635B-48B0-988D-F9880853FEEB}" presName="rootComposite3" presStyleCnt="0"/>
      <dgm:spPr/>
    </dgm:pt>
    <dgm:pt modelId="{29EF7567-B22B-4C4E-AD2B-4D0ECB112D25}" type="pres">
      <dgm:prSet presAssocID="{BFC425EC-635B-48B0-988D-F9880853FEEB}" presName="rootText3" presStyleLbl="asst1" presStyleIdx="0" presStyleCnt="1">
        <dgm:presLayoutVars>
          <dgm:chPref val="3"/>
        </dgm:presLayoutVars>
      </dgm:prSet>
      <dgm:spPr/>
      <dgm:t>
        <a:bodyPr/>
        <a:lstStyle/>
        <a:p>
          <a:endParaRPr lang="en-US"/>
        </a:p>
      </dgm:t>
    </dgm:pt>
    <dgm:pt modelId="{8BE8549C-DE3B-4ACD-92F4-3691B0EC2851}" type="pres">
      <dgm:prSet presAssocID="{BFC425EC-635B-48B0-988D-F9880853FEEB}" presName="rootConnector3" presStyleLbl="asst1" presStyleIdx="0" presStyleCnt="1"/>
      <dgm:spPr/>
      <dgm:t>
        <a:bodyPr/>
        <a:lstStyle/>
        <a:p>
          <a:endParaRPr lang="en-US"/>
        </a:p>
      </dgm:t>
    </dgm:pt>
    <dgm:pt modelId="{7C88544E-89FC-4C64-841B-E56178D39635}" type="pres">
      <dgm:prSet presAssocID="{BFC425EC-635B-48B0-988D-F9880853FEEB}" presName="hierChild6" presStyleCnt="0"/>
      <dgm:spPr/>
    </dgm:pt>
    <dgm:pt modelId="{E97A522F-5C86-4DD7-BA40-073BA44680AC}" type="pres">
      <dgm:prSet presAssocID="{BFC425EC-635B-48B0-988D-F9880853FEEB}" presName="hierChild7" presStyleCnt="0"/>
      <dgm:spPr/>
    </dgm:pt>
  </dgm:ptLst>
  <dgm:cxnLst>
    <dgm:cxn modelId="{A965C790-8733-48F0-922D-98E3379E4A77}" type="presOf" srcId="{E31982E1-CA9A-4FF4-B6A9-9DB8B8E8D56B}" destId="{0F3B4E05-B339-473E-B767-7B33438885D3}" srcOrd="0" destOrd="0" presId="urn:microsoft.com/office/officeart/2005/8/layout/orgChart1"/>
    <dgm:cxn modelId="{5A9E1D3F-EFB8-40AD-884A-1AF3BFE8B78A}" type="presOf" srcId="{5FFC8F19-9E32-412E-BD0E-EF26FD05C019}" destId="{F4719847-13C3-4631-A142-653D7854BCB8}" srcOrd="1" destOrd="0" presId="urn:microsoft.com/office/officeart/2005/8/layout/orgChart1"/>
    <dgm:cxn modelId="{1FA43E28-8ED7-4D4B-8C45-FC695C95E5CF}" srcId="{5FFC8F19-9E32-412E-BD0E-EF26FD05C019}" destId="{83F178A9-F259-402D-A370-591200226492}" srcOrd="1" destOrd="0" parTransId="{7B746E7C-8F83-46C1-9805-AB455E81567E}" sibTransId="{EAB56D0A-A48C-4455-A9E3-1B006055F1FA}"/>
    <dgm:cxn modelId="{BBC13E0B-31C1-4831-B764-3B3793BDB4F7}" type="presOf" srcId="{09B65DEB-3DE8-4FEF-AC51-375F2C7EAC01}" destId="{44217A50-0E7F-47A6-90E8-17691C3B5121}" srcOrd="1" destOrd="0" presId="urn:microsoft.com/office/officeart/2005/8/layout/orgChart1"/>
    <dgm:cxn modelId="{4DB830CB-1681-4947-9827-93E368714FBC}" type="presOf" srcId="{5FFC8F19-9E32-412E-BD0E-EF26FD05C019}" destId="{01B2C96A-60DA-486A-807B-2B1CC9C3A9A1}" srcOrd="0" destOrd="0" presId="urn:microsoft.com/office/officeart/2005/8/layout/orgChart1"/>
    <dgm:cxn modelId="{AEE44EA1-AD2E-4204-81BE-D732437F8E5B}" type="presOf" srcId="{B37BD7A4-0E25-41C9-94DD-D1C14D0A5BE3}" destId="{2FE5787B-ED7E-4692-ABE3-35C9BF23FCD6}" srcOrd="1" destOrd="0" presId="urn:microsoft.com/office/officeart/2005/8/layout/orgChart1"/>
    <dgm:cxn modelId="{1155A77B-AA3E-4624-B784-B6187F61C915}" type="presOf" srcId="{994938DE-3E41-4ED7-A255-AC69FE783399}" destId="{BD750930-7797-400F-997C-7F4DDB7BD908}" srcOrd="0" destOrd="0" presId="urn:microsoft.com/office/officeart/2005/8/layout/orgChart1"/>
    <dgm:cxn modelId="{1E3EE382-64EC-45F9-8AFB-A62A0C2BA058}" type="presOf" srcId="{D62B7332-E15B-4B03-8A4F-EE70FE488CB7}" destId="{DD669A64-577F-4E0D-98C9-916EF9494E17}" srcOrd="0" destOrd="0" presId="urn:microsoft.com/office/officeart/2005/8/layout/orgChart1"/>
    <dgm:cxn modelId="{B4C1BDF7-61EC-4BB0-A3E5-0EED68D6710C}" srcId="{E467EE9E-984A-4668-A4F2-2E77AC631244}" destId="{5FFC8F19-9E32-412E-BD0E-EF26FD05C019}" srcOrd="1" destOrd="0" parTransId="{994938DE-3E41-4ED7-A255-AC69FE783399}" sibTransId="{7656BFDE-8106-4DBB-BE2C-75BFD1F1E1D7}"/>
    <dgm:cxn modelId="{6392B8D0-D400-44D0-93BD-EAE3D1B898E0}" srcId="{D4FC73F3-405B-44AD-9B98-6190699D7161}" destId="{E467EE9E-984A-4668-A4F2-2E77AC631244}" srcOrd="0" destOrd="0" parTransId="{FBC603AA-6A14-4A08-900C-794682CCB458}" sibTransId="{35FA97AD-BD6F-4D14-B529-15DBB32E6175}"/>
    <dgm:cxn modelId="{C47D3C05-2AF8-4E2E-A61C-BE04D88B5AD5}" type="presOf" srcId="{132E302D-BAB0-4C9C-968C-9CFAF734EB9F}" destId="{013D309C-A2EF-4E25-B442-14164BBF4D99}" srcOrd="0" destOrd="0" presId="urn:microsoft.com/office/officeart/2005/8/layout/orgChart1"/>
    <dgm:cxn modelId="{E3653DD5-079B-4539-AD9A-6F4F20C72958}" srcId="{FB82B4DE-CE36-4D22-BA58-512C7872B97A}" destId="{B37BD7A4-0E25-41C9-94DD-D1C14D0A5BE3}" srcOrd="0" destOrd="0" parTransId="{132E302D-BAB0-4C9C-968C-9CFAF734EB9F}" sibTransId="{06B30D18-4D98-46FC-87A9-D18F7ED4A8E5}"/>
    <dgm:cxn modelId="{8B466788-FA8A-4AC1-990F-B24D738E5F77}" type="presOf" srcId="{FB82B4DE-CE36-4D22-BA58-512C7872B97A}" destId="{91E07996-5827-4D5C-9218-A553CBFA4D03}" srcOrd="0" destOrd="0" presId="urn:microsoft.com/office/officeart/2005/8/layout/orgChart1"/>
    <dgm:cxn modelId="{9B6B41B6-7010-4524-8577-0D2E952F6A17}" type="presOf" srcId="{FB82B4DE-CE36-4D22-BA58-512C7872B97A}" destId="{9C3464C0-8302-47D0-8142-1BB8926E15EE}" srcOrd="1" destOrd="0" presId="urn:microsoft.com/office/officeart/2005/8/layout/orgChart1"/>
    <dgm:cxn modelId="{6481BC26-AD8A-4C48-8ED6-2AE354D6FF00}" type="presOf" srcId="{AE2986F0-8887-43A8-A1F8-89A464D9F05A}" destId="{15BBF4A6-44CD-4A4F-A08B-E0CC9E2A5AA3}" srcOrd="0" destOrd="0" presId="urn:microsoft.com/office/officeart/2005/8/layout/orgChart1"/>
    <dgm:cxn modelId="{1135A545-A985-4C85-A62B-57F443B1A3B7}" type="presOf" srcId="{E467EE9E-984A-4668-A4F2-2E77AC631244}" destId="{5B6DE667-7396-4DD8-B206-3C10256F2B40}" srcOrd="0" destOrd="0" presId="urn:microsoft.com/office/officeart/2005/8/layout/orgChart1"/>
    <dgm:cxn modelId="{D20D7486-86EB-4642-9630-3D7952954C0B}" srcId="{E467EE9E-984A-4668-A4F2-2E77AC631244}" destId="{FB82B4DE-CE36-4D22-BA58-512C7872B97A}" srcOrd="2" destOrd="0" parTransId="{C7DCC81B-3715-474F-81DF-543BA9EE3102}" sibTransId="{191770CB-D5DD-443C-A7F1-1B65D410B4F9}"/>
    <dgm:cxn modelId="{B1621050-BDD1-4E30-82CC-C90E64F4F849}" type="presOf" srcId="{BFC425EC-635B-48B0-988D-F9880853FEEB}" destId="{8BE8549C-DE3B-4ACD-92F4-3691B0EC2851}" srcOrd="1" destOrd="0" presId="urn:microsoft.com/office/officeart/2005/8/layout/orgChart1"/>
    <dgm:cxn modelId="{77FB71CF-499C-4820-BF78-D16765AAEC96}" type="presOf" srcId="{83F178A9-F259-402D-A370-591200226492}" destId="{B0D8A858-3356-42EE-9B6D-769FDCAA05BA}" srcOrd="0" destOrd="0" presId="urn:microsoft.com/office/officeart/2005/8/layout/orgChart1"/>
    <dgm:cxn modelId="{1C870D4A-77F6-4EA7-A49C-3E63A32A614F}" type="presOf" srcId="{E467EE9E-984A-4668-A4F2-2E77AC631244}" destId="{CEEB8334-3813-46D8-B735-F9846792197F}" srcOrd="1" destOrd="0" presId="urn:microsoft.com/office/officeart/2005/8/layout/orgChart1"/>
    <dgm:cxn modelId="{F40E0AAF-E90C-491C-AD65-32F5547A4750}" srcId="{E467EE9E-984A-4668-A4F2-2E77AC631244}" destId="{BFC425EC-635B-48B0-988D-F9880853FEEB}" srcOrd="0" destOrd="0" parTransId="{D6B5B6E9-43CE-44F9-9F33-45CE0980515A}" sibTransId="{2091742A-4911-4EE4-A8C9-63984CC42761}"/>
    <dgm:cxn modelId="{FD238588-3B83-41F9-8B04-997C12B37F8B}" srcId="{5FFC8F19-9E32-412E-BD0E-EF26FD05C019}" destId="{E31982E1-CA9A-4FF4-B6A9-9DB8B8E8D56B}" srcOrd="0" destOrd="0" parTransId="{AE2986F0-8887-43A8-A1F8-89A464D9F05A}" sibTransId="{0069A776-FD83-4DDF-9987-B93C9C157695}"/>
    <dgm:cxn modelId="{5B74A4D2-0F93-4D43-8D72-9002BC6B06C0}" type="presOf" srcId="{B37BD7A4-0E25-41C9-94DD-D1C14D0A5BE3}" destId="{BEBA867E-8724-4280-BD29-E026336DB7F9}" srcOrd="0" destOrd="0" presId="urn:microsoft.com/office/officeart/2005/8/layout/orgChart1"/>
    <dgm:cxn modelId="{513212C0-0278-42E6-A512-04450B4E3800}" type="presOf" srcId="{09B65DEB-3DE8-4FEF-AC51-375F2C7EAC01}" destId="{8825FE5D-75A9-4EC4-81C1-205D4FF7C164}" srcOrd="0" destOrd="0" presId="urn:microsoft.com/office/officeart/2005/8/layout/orgChart1"/>
    <dgm:cxn modelId="{14A4BC6C-09A3-4478-B8EE-8CD343E266D7}" type="presOf" srcId="{83F178A9-F259-402D-A370-591200226492}" destId="{289ED4A3-680C-47C4-B80F-621E825EBFF2}" srcOrd="1" destOrd="0" presId="urn:microsoft.com/office/officeart/2005/8/layout/orgChart1"/>
    <dgm:cxn modelId="{078CA3DC-03DC-4061-A2CC-D5052C8953C5}" type="presOf" srcId="{BFC425EC-635B-48B0-988D-F9880853FEEB}" destId="{29EF7567-B22B-4C4E-AD2B-4D0ECB112D25}" srcOrd="0" destOrd="0" presId="urn:microsoft.com/office/officeart/2005/8/layout/orgChart1"/>
    <dgm:cxn modelId="{54FD9769-1C00-4219-8664-3C41527A38A8}" type="presOf" srcId="{D6B5B6E9-43CE-44F9-9F33-45CE0980515A}" destId="{C7A14ADF-0AD4-4866-A9CD-DF35F1E1DE8D}" srcOrd="0" destOrd="0" presId="urn:microsoft.com/office/officeart/2005/8/layout/orgChart1"/>
    <dgm:cxn modelId="{A0F2B198-19A2-41A9-8013-5BA05F5D231F}" type="presOf" srcId="{E31982E1-CA9A-4FF4-B6A9-9DB8B8E8D56B}" destId="{C232384F-5D08-4A43-AFE1-0D52BB98AC93}" srcOrd="1" destOrd="0" presId="urn:microsoft.com/office/officeart/2005/8/layout/orgChart1"/>
    <dgm:cxn modelId="{2B3B9902-AFA5-45C7-B25E-0F2AA8C642ED}" type="presOf" srcId="{D4FC73F3-405B-44AD-9B98-6190699D7161}" destId="{09475D7C-9270-41C1-8B85-32BEAE875695}" srcOrd="0" destOrd="0" presId="urn:microsoft.com/office/officeart/2005/8/layout/orgChart1"/>
    <dgm:cxn modelId="{449EF1C4-DF0C-4EFD-B61D-806F0F251C94}" type="presOf" srcId="{7B746E7C-8F83-46C1-9805-AB455E81567E}" destId="{95DB75EC-47FB-44F0-8C8E-95CDD474D08F}" srcOrd="0" destOrd="0" presId="urn:microsoft.com/office/officeart/2005/8/layout/orgChart1"/>
    <dgm:cxn modelId="{920F3B5E-D041-462B-87CD-52357FACDB87}" srcId="{FB82B4DE-CE36-4D22-BA58-512C7872B97A}" destId="{09B65DEB-3DE8-4FEF-AC51-375F2C7EAC01}" srcOrd="1" destOrd="0" parTransId="{D62B7332-E15B-4B03-8A4F-EE70FE488CB7}" sibTransId="{ACA8263A-BD14-421B-81C1-D313DF1DB836}"/>
    <dgm:cxn modelId="{DE856EF8-F429-42EA-86EF-BD16BEB78863}" type="presOf" srcId="{C7DCC81B-3715-474F-81DF-543BA9EE3102}" destId="{9A060415-1ECF-4AA3-A306-4E4C49D7142C}" srcOrd="0" destOrd="0" presId="urn:microsoft.com/office/officeart/2005/8/layout/orgChart1"/>
    <dgm:cxn modelId="{572EF1DE-1441-46F5-B02C-E58AD2BDDADD}" type="presParOf" srcId="{09475D7C-9270-41C1-8B85-32BEAE875695}" destId="{B307864A-9DD7-4FEE-A200-4CDC50211E68}" srcOrd="0" destOrd="0" presId="urn:microsoft.com/office/officeart/2005/8/layout/orgChart1"/>
    <dgm:cxn modelId="{013E8D62-CA7D-4560-A19C-791947325722}" type="presParOf" srcId="{B307864A-9DD7-4FEE-A200-4CDC50211E68}" destId="{CDE0BDF3-635E-49AE-92B8-60C8BC6A6306}" srcOrd="0" destOrd="0" presId="urn:microsoft.com/office/officeart/2005/8/layout/orgChart1"/>
    <dgm:cxn modelId="{6C1E31A0-5792-4BF7-9F17-81C3249D08FE}" type="presParOf" srcId="{CDE0BDF3-635E-49AE-92B8-60C8BC6A6306}" destId="{5B6DE667-7396-4DD8-B206-3C10256F2B40}" srcOrd="0" destOrd="0" presId="urn:microsoft.com/office/officeart/2005/8/layout/orgChart1"/>
    <dgm:cxn modelId="{96C201D9-A3DF-40C2-A07E-E565902A89BF}" type="presParOf" srcId="{CDE0BDF3-635E-49AE-92B8-60C8BC6A6306}" destId="{CEEB8334-3813-46D8-B735-F9846792197F}" srcOrd="1" destOrd="0" presId="urn:microsoft.com/office/officeart/2005/8/layout/orgChart1"/>
    <dgm:cxn modelId="{4AF4FB7A-06AB-4E7E-B710-B1B3D1D1AE5A}" type="presParOf" srcId="{B307864A-9DD7-4FEE-A200-4CDC50211E68}" destId="{BA835140-EE3A-466F-B024-27D57EAEBB81}" srcOrd="1" destOrd="0" presId="urn:microsoft.com/office/officeart/2005/8/layout/orgChart1"/>
    <dgm:cxn modelId="{1EC75A52-A964-4496-A586-DCF780A5B192}" type="presParOf" srcId="{BA835140-EE3A-466F-B024-27D57EAEBB81}" destId="{BD750930-7797-400F-997C-7F4DDB7BD908}" srcOrd="0" destOrd="0" presId="urn:microsoft.com/office/officeart/2005/8/layout/orgChart1"/>
    <dgm:cxn modelId="{EA67A198-81E7-4AF4-AD47-FE0DD8E89FD9}" type="presParOf" srcId="{BA835140-EE3A-466F-B024-27D57EAEBB81}" destId="{31905604-EC29-4277-B053-9CAA80E01DD3}" srcOrd="1" destOrd="0" presId="urn:microsoft.com/office/officeart/2005/8/layout/orgChart1"/>
    <dgm:cxn modelId="{37A10CDF-8A26-43D3-998D-AFF0C25A08F0}" type="presParOf" srcId="{31905604-EC29-4277-B053-9CAA80E01DD3}" destId="{36B718F3-1566-4EAC-9714-EA1D17D370D5}" srcOrd="0" destOrd="0" presId="urn:microsoft.com/office/officeart/2005/8/layout/orgChart1"/>
    <dgm:cxn modelId="{5562AAAA-0663-4684-AF34-8D58E22F0A21}" type="presParOf" srcId="{36B718F3-1566-4EAC-9714-EA1D17D370D5}" destId="{01B2C96A-60DA-486A-807B-2B1CC9C3A9A1}" srcOrd="0" destOrd="0" presId="urn:microsoft.com/office/officeart/2005/8/layout/orgChart1"/>
    <dgm:cxn modelId="{5C0E9A40-9D41-40FA-ABF0-C54E7225A702}" type="presParOf" srcId="{36B718F3-1566-4EAC-9714-EA1D17D370D5}" destId="{F4719847-13C3-4631-A142-653D7854BCB8}" srcOrd="1" destOrd="0" presId="urn:microsoft.com/office/officeart/2005/8/layout/orgChart1"/>
    <dgm:cxn modelId="{5156CA38-5824-4336-AB2B-9FDD206E9923}" type="presParOf" srcId="{31905604-EC29-4277-B053-9CAA80E01DD3}" destId="{1C6F8DAA-E13F-4DB8-BEAB-D2C65647D209}" srcOrd="1" destOrd="0" presId="urn:microsoft.com/office/officeart/2005/8/layout/orgChart1"/>
    <dgm:cxn modelId="{1BD5EACC-1E5C-4299-8817-55EADCCA5008}" type="presParOf" srcId="{1C6F8DAA-E13F-4DB8-BEAB-D2C65647D209}" destId="{15BBF4A6-44CD-4A4F-A08B-E0CC9E2A5AA3}" srcOrd="0" destOrd="0" presId="urn:microsoft.com/office/officeart/2005/8/layout/orgChart1"/>
    <dgm:cxn modelId="{A54515AF-BFA3-4B9B-BBCB-840CC8632954}" type="presParOf" srcId="{1C6F8DAA-E13F-4DB8-BEAB-D2C65647D209}" destId="{B9E753EB-AC61-40B2-AA44-35948C01557F}" srcOrd="1" destOrd="0" presId="urn:microsoft.com/office/officeart/2005/8/layout/orgChart1"/>
    <dgm:cxn modelId="{6DE25DFA-54EF-491D-967B-18F3F622C66B}" type="presParOf" srcId="{B9E753EB-AC61-40B2-AA44-35948C01557F}" destId="{D0F32F3F-A51D-4397-90B8-E8317FC2A78D}" srcOrd="0" destOrd="0" presId="urn:microsoft.com/office/officeart/2005/8/layout/orgChart1"/>
    <dgm:cxn modelId="{62199F05-177D-4056-809D-39CBDBA8CFEE}" type="presParOf" srcId="{D0F32F3F-A51D-4397-90B8-E8317FC2A78D}" destId="{0F3B4E05-B339-473E-B767-7B33438885D3}" srcOrd="0" destOrd="0" presId="urn:microsoft.com/office/officeart/2005/8/layout/orgChart1"/>
    <dgm:cxn modelId="{4D8BAB42-2B06-4A02-8F54-4207B97F0D41}" type="presParOf" srcId="{D0F32F3F-A51D-4397-90B8-E8317FC2A78D}" destId="{C232384F-5D08-4A43-AFE1-0D52BB98AC93}" srcOrd="1" destOrd="0" presId="urn:microsoft.com/office/officeart/2005/8/layout/orgChart1"/>
    <dgm:cxn modelId="{70BDBFF0-8B0D-4F33-AF01-73076FB5FE1C}" type="presParOf" srcId="{B9E753EB-AC61-40B2-AA44-35948C01557F}" destId="{BD3904E1-98AE-48DF-AE0B-6C4ED0387CDC}" srcOrd="1" destOrd="0" presId="urn:microsoft.com/office/officeart/2005/8/layout/orgChart1"/>
    <dgm:cxn modelId="{053F1E38-4521-4668-9666-71B3B7604D96}" type="presParOf" srcId="{B9E753EB-AC61-40B2-AA44-35948C01557F}" destId="{5A7890CB-E7B5-4EC1-85E4-03D44606BCB1}" srcOrd="2" destOrd="0" presId="urn:microsoft.com/office/officeart/2005/8/layout/orgChart1"/>
    <dgm:cxn modelId="{60AC6530-DE6E-4EB2-B8B9-AB9C609E25EB}" type="presParOf" srcId="{1C6F8DAA-E13F-4DB8-BEAB-D2C65647D209}" destId="{95DB75EC-47FB-44F0-8C8E-95CDD474D08F}" srcOrd="2" destOrd="0" presId="urn:microsoft.com/office/officeart/2005/8/layout/orgChart1"/>
    <dgm:cxn modelId="{38241873-8C78-4460-A6AC-147D48EA8D7E}" type="presParOf" srcId="{1C6F8DAA-E13F-4DB8-BEAB-D2C65647D209}" destId="{821E2BB3-5E25-4B91-AEAD-937CC98184E6}" srcOrd="3" destOrd="0" presId="urn:microsoft.com/office/officeart/2005/8/layout/orgChart1"/>
    <dgm:cxn modelId="{C62DB2CB-468C-45B7-8133-F8B36579EF47}" type="presParOf" srcId="{821E2BB3-5E25-4B91-AEAD-937CC98184E6}" destId="{18625717-72A7-4D93-96D7-9D6E29C07BE5}" srcOrd="0" destOrd="0" presId="urn:microsoft.com/office/officeart/2005/8/layout/orgChart1"/>
    <dgm:cxn modelId="{46CFCE95-D650-44A5-B489-60E4746AC6E0}" type="presParOf" srcId="{18625717-72A7-4D93-96D7-9D6E29C07BE5}" destId="{B0D8A858-3356-42EE-9B6D-769FDCAA05BA}" srcOrd="0" destOrd="0" presId="urn:microsoft.com/office/officeart/2005/8/layout/orgChart1"/>
    <dgm:cxn modelId="{AA29DB16-7BD7-4924-B525-37CE16F5325A}" type="presParOf" srcId="{18625717-72A7-4D93-96D7-9D6E29C07BE5}" destId="{289ED4A3-680C-47C4-B80F-621E825EBFF2}" srcOrd="1" destOrd="0" presId="urn:microsoft.com/office/officeart/2005/8/layout/orgChart1"/>
    <dgm:cxn modelId="{EED0AD4E-D36C-462E-A42C-EE906CCEEE95}" type="presParOf" srcId="{821E2BB3-5E25-4B91-AEAD-937CC98184E6}" destId="{C4641BD0-E538-4265-BAC7-C6DBE8167E8E}" srcOrd="1" destOrd="0" presId="urn:microsoft.com/office/officeart/2005/8/layout/orgChart1"/>
    <dgm:cxn modelId="{D56BA821-AF87-42E4-A050-45306617000B}" type="presParOf" srcId="{821E2BB3-5E25-4B91-AEAD-937CC98184E6}" destId="{0651B9B7-6E79-4AAE-B4B2-65E32D4F13BD}" srcOrd="2" destOrd="0" presId="urn:microsoft.com/office/officeart/2005/8/layout/orgChart1"/>
    <dgm:cxn modelId="{55502148-B6B3-4B64-B6DD-9ADBAC20A4AF}" type="presParOf" srcId="{31905604-EC29-4277-B053-9CAA80E01DD3}" destId="{8CB7EB75-F178-4505-A576-82B255AA05B1}" srcOrd="2" destOrd="0" presId="urn:microsoft.com/office/officeart/2005/8/layout/orgChart1"/>
    <dgm:cxn modelId="{541B9858-B35E-42D7-913B-9C840A012974}" type="presParOf" srcId="{BA835140-EE3A-466F-B024-27D57EAEBB81}" destId="{9A060415-1ECF-4AA3-A306-4E4C49D7142C}" srcOrd="2" destOrd="0" presId="urn:microsoft.com/office/officeart/2005/8/layout/orgChart1"/>
    <dgm:cxn modelId="{BDD14273-A8FF-4484-9123-E371D97271A4}" type="presParOf" srcId="{BA835140-EE3A-466F-B024-27D57EAEBB81}" destId="{B3DFAF0F-956A-4D8D-9D0C-C1B901EAC8CF}" srcOrd="3" destOrd="0" presId="urn:microsoft.com/office/officeart/2005/8/layout/orgChart1"/>
    <dgm:cxn modelId="{2D75DE65-7E49-4BDE-8643-BD2607AEF567}" type="presParOf" srcId="{B3DFAF0F-956A-4D8D-9D0C-C1B901EAC8CF}" destId="{8A49E331-4C1E-42C8-98D4-D14D51727E7F}" srcOrd="0" destOrd="0" presId="urn:microsoft.com/office/officeart/2005/8/layout/orgChart1"/>
    <dgm:cxn modelId="{188371F5-48B0-4A91-A568-538808F69380}" type="presParOf" srcId="{8A49E331-4C1E-42C8-98D4-D14D51727E7F}" destId="{91E07996-5827-4D5C-9218-A553CBFA4D03}" srcOrd="0" destOrd="0" presId="urn:microsoft.com/office/officeart/2005/8/layout/orgChart1"/>
    <dgm:cxn modelId="{DFA39B47-951C-4B61-B3F8-B927D621F59E}" type="presParOf" srcId="{8A49E331-4C1E-42C8-98D4-D14D51727E7F}" destId="{9C3464C0-8302-47D0-8142-1BB8926E15EE}" srcOrd="1" destOrd="0" presId="urn:microsoft.com/office/officeart/2005/8/layout/orgChart1"/>
    <dgm:cxn modelId="{54AF1B7D-789D-44E4-AFEE-E5AA9517F8E9}" type="presParOf" srcId="{B3DFAF0F-956A-4D8D-9D0C-C1B901EAC8CF}" destId="{515AD7CA-BAD1-4A7E-BB59-350DC22920D3}" srcOrd="1" destOrd="0" presId="urn:microsoft.com/office/officeart/2005/8/layout/orgChart1"/>
    <dgm:cxn modelId="{5CC53715-471E-4A99-9FF3-948C133AD864}" type="presParOf" srcId="{515AD7CA-BAD1-4A7E-BB59-350DC22920D3}" destId="{013D309C-A2EF-4E25-B442-14164BBF4D99}" srcOrd="0" destOrd="0" presId="urn:microsoft.com/office/officeart/2005/8/layout/orgChart1"/>
    <dgm:cxn modelId="{6002E039-7DEB-48BC-B5A5-157046C55171}" type="presParOf" srcId="{515AD7CA-BAD1-4A7E-BB59-350DC22920D3}" destId="{CEE6BD42-A091-4986-AC6D-5AF60FF09770}" srcOrd="1" destOrd="0" presId="urn:microsoft.com/office/officeart/2005/8/layout/orgChart1"/>
    <dgm:cxn modelId="{FE9CC9E5-AEAA-4AC8-B688-EBF97EE9C6E8}" type="presParOf" srcId="{CEE6BD42-A091-4986-AC6D-5AF60FF09770}" destId="{11B201D5-A38C-40AB-8B06-7DD4D93B018C}" srcOrd="0" destOrd="0" presId="urn:microsoft.com/office/officeart/2005/8/layout/orgChart1"/>
    <dgm:cxn modelId="{EFB7799F-8BB1-4E2D-B9A0-0E6DC007B3E4}" type="presParOf" srcId="{11B201D5-A38C-40AB-8B06-7DD4D93B018C}" destId="{BEBA867E-8724-4280-BD29-E026336DB7F9}" srcOrd="0" destOrd="0" presId="urn:microsoft.com/office/officeart/2005/8/layout/orgChart1"/>
    <dgm:cxn modelId="{A112B467-A171-4A99-BFE3-C61E432C5410}" type="presParOf" srcId="{11B201D5-A38C-40AB-8B06-7DD4D93B018C}" destId="{2FE5787B-ED7E-4692-ABE3-35C9BF23FCD6}" srcOrd="1" destOrd="0" presId="urn:microsoft.com/office/officeart/2005/8/layout/orgChart1"/>
    <dgm:cxn modelId="{F665DEA8-644E-4EF7-B1EE-ECD31F4D3FF3}" type="presParOf" srcId="{CEE6BD42-A091-4986-AC6D-5AF60FF09770}" destId="{9ED8E88A-7EB6-4B0F-B678-3F0C0DFD9178}" srcOrd="1" destOrd="0" presId="urn:microsoft.com/office/officeart/2005/8/layout/orgChart1"/>
    <dgm:cxn modelId="{2BFEA02A-05B9-4E9F-AF08-60F08794463E}" type="presParOf" srcId="{CEE6BD42-A091-4986-AC6D-5AF60FF09770}" destId="{CF3749A7-213A-4F50-8A74-A40E01C4B3BC}" srcOrd="2" destOrd="0" presId="urn:microsoft.com/office/officeart/2005/8/layout/orgChart1"/>
    <dgm:cxn modelId="{9BCD4C69-3E57-43B2-8EAA-7A045A8D5550}" type="presParOf" srcId="{515AD7CA-BAD1-4A7E-BB59-350DC22920D3}" destId="{DD669A64-577F-4E0D-98C9-916EF9494E17}" srcOrd="2" destOrd="0" presId="urn:microsoft.com/office/officeart/2005/8/layout/orgChart1"/>
    <dgm:cxn modelId="{3217187C-94B1-49E7-952D-0DD7EB1A42CB}" type="presParOf" srcId="{515AD7CA-BAD1-4A7E-BB59-350DC22920D3}" destId="{C2403AEE-783D-4CD9-8F94-CECB14F5EF54}" srcOrd="3" destOrd="0" presId="urn:microsoft.com/office/officeart/2005/8/layout/orgChart1"/>
    <dgm:cxn modelId="{D775F315-04F7-412B-9971-AE80066F0378}" type="presParOf" srcId="{C2403AEE-783D-4CD9-8F94-CECB14F5EF54}" destId="{DE77D89D-FDA9-410D-A96D-09ECF604DE7D}" srcOrd="0" destOrd="0" presId="urn:microsoft.com/office/officeart/2005/8/layout/orgChart1"/>
    <dgm:cxn modelId="{1EBCE6DC-C74F-4E80-AC3E-996BEAA87453}" type="presParOf" srcId="{DE77D89D-FDA9-410D-A96D-09ECF604DE7D}" destId="{8825FE5D-75A9-4EC4-81C1-205D4FF7C164}" srcOrd="0" destOrd="0" presId="urn:microsoft.com/office/officeart/2005/8/layout/orgChart1"/>
    <dgm:cxn modelId="{0A5795B9-72E2-4F6A-9E0C-F594FB5D064E}" type="presParOf" srcId="{DE77D89D-FDA9-410D-A96D-09ECF604DE7D}" destId="{44217A50-0E7F-47A6-90E8-17691C3B5121}" srcOrd="1" destOrd="0" presId="urn:microsoft.com/office/officeart/2005/8/layout/orgChart1"/>
    <dgm:cxn modelId="{91FE5289-099D-4483-85E3-72BB35BE37E2}" type="presParOf" srcId="{C2403AEE-783D-4CD9-8F94-CECB14F5EF54}" destId="{403F8C5D-B4E4-4027-AB1E-CC13A2F8A7F8}" srcOrd="1" destOrd="0" presId="urn:microsoft.com/office/officeart/2005/8/layout/orgChart1"/>
    <dgm:cxn modelId="{39618CBE-0B28-4354-AB2F-E602B11C30F6}" type="presParOf" srcId="{C2403AEE-783D-4CD9-8F94-CECB14F5EF54}" destId="{72C17B5B-DF45-4130-8AE5-B1134AB11339}" srcOrd="2" destOrd="0" presId="urn:microsoft.com/office/officeart/2005/8/layout/orgChart1"/>
    <dgm:cxn modelId="{55C1E425-E657-4DDC-B115-77146CE1D7FD}" type="presParOf" srcId="{B3DFAF0F-956A-4D8D-9D0C-C1B901EAC8CF}" destId="{26370A31-DD75-4D80-8377-9C92AF3B6AC9}" srcOrd="2" destOrd="0" presId="urn:microsoft.com/office/officeart/2005/8/layout/orgChart1"/>
    <dgm:cxn modelId="{205C4BF9-7969-46D5-9C03-3C0E3C66B520}" type="presParOf" srcId="{B307864A-9DD7-4FEE-A200-4CDC50211E68}" destId="{6D974507-D1E2-427C-9643-D70CD99C956E}" srcOrd="2" destOrd="0" presId="urn:microsoft.com/office/officeart/2005/8/layout/orgChart1"/>
    <dgm:cxn modelId="{530D04A7-F28A-427E-9DD0-90B2788D308C}" type="presParOf" srcId="{6D974507-D1E2-427C-9643-D70CD99C956E}" destId="{C7A14ADF-0AD4-4866-A9CD-DF35F1E1DE8D}" srcOrd="0" destOrd="0" presId="urn:microsoft.com/office/officeart/2005/8/layout/orgChart1"/>
    <dgm:cxn modelId="{5C979171-048F-4A1B-80BC-0235A092843C}" type="presParOf" srcId="{6D974507-D1E2-427C-9643-D70CD99C956E}" destId="{30EC98EB-A818-46B0-BF2B-0494052B40A2}" srcOrd="1" destOrd="0" presId="urn:microsoft.com/office/officeart/2005/8/layout/orgChart1"/>
    <dgm:cxn modelId="{0F2CDE2A-6973-4CB4-8C74-887FFFAB27A2}" type="presParOf" srcId="{30EC98EB-A818-46B0-BF2B-0494052B40A2}" destId="{E9C578CF-B333-491C-B3A8-43A59A5E9EF6}" srcOrd="0" destOrd="0" presId="urn:microsoft.com/office/officeart/2005/8/layout/orgChart1"/>
    <dgm:cxn modelId="{85A81A95-E7CB-4A17-A3E5-890706042243}" type="presParOf" srcId="{E9C578CF-B333-491C-B3A8-43A59A5E9EF6}" destId="{29EF7567-B22B-4C4E-AD2B-4D0ECB112D25}" srcOrd="0" destOrd="0" presId="urn:microsoft.com/office/officeart/2005/8/layout/orgChart1"/>
    <dgm:cxn modelId="{4BA07227-FB10-487F-9595-0A33180AACEB}" type="presParOf" srcId="{E9C578CF-B333-491C-B3A8-43A59A5E9EF6}" destId="{8BE8549C-DE3B-4ACD-92F4-3691B0EC2851}" srcOrd="1" destOrd="0" presId="urn:microsoft.com/office/officeart/2005/8/layout/orgChart1"/>
    <dgm:cxn modelId="{57F3611C-B088-4FC9-A028-243C2378A8A9}" type="presParOf" srcId="{30EC98EB-A818-46B0-BF2B-0494052B40A2}" destId="{7C88544E-89FC-4C64-841B-E56178D39635}" srcOrd="1" destOrd="0" presId="urn:microsoft.com/office/officeart/2005/8/layout/orgChart1"/>
    <dgm:cxn modelId="{98C6CA82-B4DF-4EF3-8E72-413FDA6D08C2}" type="presParOf" srcId="{30EC98EB-A818-46B0-BF2B-0494052B40A2}" destId="{E97A522F-5C86-4DD7-BA40-073BA44680A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89024AC-13AC-4D19-B304-D7D340CB412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3443EBF-AF44-45EE-BF40-0361F8F312D3}">
      <dgm:prSet phldrT="[Text]"/>
      <dgm:spPr/>
      <dgm:t>
        <a:bodyPr/>
        <a:lstStyle/>
        <a:p>
          <a:r>
            <a:rPr lang="en-US" dirty="0"/>
            <a:t>Capital Price (102)</a:t>
          </a:r>
        </a:p>
      </dgm:t>
    </dgm:pt>
    <dgm:pt modelId="{D820664C-16E2-4BFF-A583-991F6131348D}" type="parTrans" cxnId="{0BC3ACAB-4E7D-47A0-A943-FA8FA5CAFBDA}">
      <dgm:prSet/>
      <dgm:spPr/>
      <dgm:t>
        <a:bodyPr/>
        <a:lstStyle/>
        <a:p>
          <a:endParaRPr lang="en-US"/>
        </a:p>
      </dgm:t>
    </dgm:pt>
    <dgm:pt modelId="{92217B0B-7BF6-499E-9458-9EB27715404D}" type="sibTrans" cxnId="{0BC3ACAB-4E7D-47A0-A943-FA8FA5CAFBDA}">
      <dgm:prSet/>
      <dgm:spPr/>
      <dgm:t>
        <a:bodyPr/>
        <a:lstStyle/>
        <a:p>
          <a:endParaRPr lang="en-US"/>
        </a:p>
      </dgm:t>
    </dgm:pt>
    <dgm:pt modelId="{F5592642-C4E7-468F-A6B2-D0707D9B3D17}" type="asst">
      <dgm:prSet phldrT="[Text]"/>
      <dgm:spPr/>
      <dgm:t>
        <a:bodyPr/>
        <a:lstStyle/>
        <a:p>
          <a:r>
            <a:rPr lang="en-US" dirty="0"/>
            <a:t>Rate of Return (99)</a:t>
          </a:r>
        </a:p>
      </dgm:t>
    </dgm:pt>
    <dgm:pt modelId="{B8555FBA-9506-4FC9-AEE0-DA15187A2F99}" type="parTrans" cxnId="{4A87E20C-D0C9-4E05-A2B1-4E75BB1ACE5D}">
      <dgm:prSet/>
      <dgm:spPr/>
      <dgm:t>
        <a:bodyPr/>
        <a:lstStyle/>
        <a:p>
          <a:endParaRPr lang="en-US"/>
        </a:p>
      </dgm:t>
    </dgm:pt>
    <dgm:pt modelId="{5B90CF61-4C89-4732-B7E5-601E74DAEAA0}" type="sibTrans" cxnId="{4A87E20C-D0C9-4E05-A2B1-4E75BB1ACE5D}">
      <dgm:prSet/>
      <dgm:spPr/>
      <dgm:t>
        <a:bodyPr/>
        <a:lstStyle/>
        <a:p>
          <a:endParaRPr lang="en-US"/>
        </a:p>
      </dgm:t>
    </dgm:pt>
    <dgm:pt modelId="{14AB52CC-7FBF-4466-B507-5A5EF52A7E86}">
      <dgm:prSet phldrT="[Text]"/>
      <dgm:spPr/>
      <dgm:t>
        <a:bodyPr/>
        <a:lstStyle/>
        <a:p>
          <a:r>
            <a:rPr lang="en-US" dirty="0"/>
            <a:t>Construction Cost Index (101)</a:t>
          </a:r>
        </a:p>
      </dgm:t>
    </dgm:pt>
    <dgm:pt modelId="{EB929DB0-21DF-4EC1-BC19-0CA6BFD8A355}" type="parTrans" cxnId="{4C57837C-0F3F-46F3-A26F-C34590D1E219}">
      <dgm:prSet/>
      <dgm:spPr/>
      <dgm:t>
        <a:bodyPr/>
        <a:lstStyle/>
        <a:p>
          <a:endParaRPr lang="en-US"/>
        </a:p>
      </dgm:t>
    </dgm:pt>
    <dgm:pt modelId="{8AE39C62-4064-41EC-8D7E-12A7E8FCCBC1}" type="sibTrans" cxnId="{4C57837C-0F3F-46F3-A26F-C34590D1E219}">
      <dgm:prSet/>
      <dgm:spPr/>
      <dgm:t>
        <a:bodyPr/>
        <a:lstStyle/>
        <a:p>
          <a:endParaRPr lang="en-US"/>
        </a:p>
      </dgm:t>
    </dgm:pt>
    <dgm:pt modelId="{943AA9F0-E79E-4E54-8111-1BE023025BD6}">
      <dgm:prSet phldrT="[Text]"/>
      <dgm:spPr/>
      <dgm:t>
        <a:bodyPr/>
        <a:lstStyle/>
        <a:p>
          <a:r>
            <a:rPr lang="en-US" dirty="0"/>
            <a:t>Depreciation Rate (100)</a:t>
          </a:r>
        </a:p>
      </dgm:t>
    </dgm:pt>
    <dgm:pt modelId="{9FF6B69B-3D73-4E5A-9DAA-46AC12944934}" type="parTrans" cxnId="{B8844B72-C3E1-4977-ACE8-0B63A7D1AF72}">
      <dgm:prSet/>
      <dgm:spPr/>
      <dgm:t>
        <a:bodyPr/>
        <a:lstStyle/>
        <a:p>
          <a:endParaRPr lang="en-US"/>
        </a:p>
      </dgm:t>
    </dgm:pt>
    <dgm:pt modelId="{135F2D2D-D68E-4FB8-B1DE-81F31E3796E7}" type="sibTrans" cxnId="{B8844B72-C3E1-4977-ACE8-0B63A7D1AF72}">
      <dgm:prSet/>
      <dgm:spPr/>
      <dgm:t>
        <a:bodyPr/>
        <a:lstStyle/>
        <a:p>
          <a:endParaRPr lang="en-US"/>
        </a:p>
      </dgm:t>
    </dgm:pt>
    <dgm:pt modelId="{0018336A-9848-4F85-8FDF-ACABD2346207}" type="pres">
      <dgm:prSet presAssocID="{489024AC-13AC-4D19-B304-D7D340CB412C}" presName="hierChild1" presStyleCnt="0">
        <dgm:presLayoutVars>
          <dgm:orgChart val="1"/>
          <dgm:chPref val="1"/>
          <dgm:dir/>
          <dgm:animOne val="branch"/>
          <dgm:animLvl val="lvl"/>
          <dgm:resizeHandles/>
        </dgm:presLayoutVars>
      </dgm:prSet>
      <dgm:spPr/>
      <dgm:t>
        <a:bodyPr/>
        <a:lstStyle/>
        <a:p>
          <a:endParaRPr lang="en-US"/>
        </a:p>
      </dgm:t>
    </dgm:pt>
    <dgm:pt modelId="{CFD313CE-D094-4D56-97ED-7A2AB35EFB77}" type="pres">
      <dgm:prSet presAssocID="{73443EBF-AF44-45EE-BF40-0361F8F312D3}" presName="hierRoot1" presStyleCnt="0">
        <dgm:presLayoutVars>
          <dgm:hierBranch val="init"/>
        </dgm:presLayoutVars>
      </dgm:prSet>
      <dgm:spPr/>
    </dgm:pt>
    <dgm:pt modelId="{F771B886-3E2D-4338-9B4B-366F7A63B8F0}" type="pres">
      <dgm:prSet presAssocID="{73443EBF-AF44-45EE-BF40-0361F8F312D3}" presName="rootComposite1" presStyleCnt="0"/>
      <dgm:spPr/>
    </dgm:pt>
    <dgm:pt modelId="{1924B212-2E60-46E0-9146-A179CF85075D}" type="pres">
      <dgm:prSet presAssocID="{73443EBF-AF44-45EE-BF40-0361F8F312D3}" presName="rootText1" presStyleLbl="node0" presStyleIdx="0" presStyleCnt="1">
        <dgm:presLayoutVars>
          <dgm:chPref val="3"/>
        </dgm:presLayoutVars>
      </dgm:prSet>
      <dgm:spPr/>
      <dgm:t>
        <a:bodyPr/>
        <a:lstStyle/>
        <a:p>
          <a:endParaRPr lang="en-US"/>
        </a:p>
      </dgm:t>
    </dgm:pt>
    <dgm:pt modelId="{54EA0B8E-39FD-4AB3-8272-17C28291DE4F}" type="pres">
      <dgm:prSet presAssocID="{73443EBF-AF44-45EE-BF40-0361F8F312D3}" presName="rootConnector1" presStyleLbl="node1" presStyleIdx="0" presStyleCnt="0"/>
      <dgm:spPr/>
      <dgm:t>
        <a:bodyPr/>
        <a:lstStyle/>
        <a:p>
          <a:endParaRPr lang="en-US"/>
        </a:p>
      </dgm:t>
    </dgm:pt>
    <dgm:pt modelId="{D55C4CC6-76F5-4A82-9AA9-ECFE249FFB4F}" type="pres">
      <dgm:prSet presAssocID="{73443EBF-AF44-45EE-BF40-0361F8F312D3}" presName="hierChild2" presStyleCnt="0"/>
      <dgm:spPr/>
    </dgm:pt>
    <dgm:pt modelId="{68C3231B-2AF6-4BA9-85E6-09FEFBACF645}" type="pres">
      <dgm:prSet presAssocID="{EB929DB0-21DF-4EC1-BC19-0CA6BFD8A355}" presName="Name37" presStyleLbl="parChTrans1D2" presStyleIdx="0" presStyleCnt="3"/>
      <dgm:spPr/>
      <dgm:t>
        <a:bodyPr/>
        <a:lstStyle/>
        <a:p>
          <a:endParaRPr lang="en-US"/>
        </a:p>
      </dgm:t>
    </dgm:pt>
    <dgm:pt modelId="{FC666F15-FA4A-4F88-94CF-A277B3009F2E}" type="pres">
      <dgm:prSet presAssocID="{14AB52CC-7FBF-4466-B507-5A5EF52A7E86}" presName="hierRoot2" presStyleCnt="0">
        <dgm:presLayoutVars>
          <dgm:hierBranch val="init"/>
        </dgm:presLayoutVars>
      </dgm:prSet>
      <dgm:spPr/>
    </dgm:pt>
    <dgm:pt modelId="{482C3F50-7A7D-4009-A82B-14EFC3B3F42E}" type="pres">
      <dgm:prSet presAssocID="{14AB52CC-7FBF-4466-B507-5A5EF52A7E86}" presName="rootComposite" presStyleCnt="0"/>
      <dgm:spPr/>
    </dgm:pt>
    <dgm:pt modelId="{AF4875F2-277E-4457-A4EA-374EC3E83E88}" type="pres">
      <dgm:prSet presAssocID="{14AB52CC-7FBF-4466-B507-5A5EF52A7E86}" presName="rootText" presStyleLbl="node2" presStyleIdx="0" presStyleCnt="2">
        <dgm:presLayoutVars>
          <dgm:chPref val="3"/>
        </dgm:presLayoutVars>
      </dgm:prSet>
      <dgm:spPr/>
      <dgm:t>
        <a:bodyPr/>
        <a:lstStyle/>
        <a:p>
          <a:endParaRPr lang="en-US"/>
        </a:p>
      </dgm:t>
    </dgm:pt>
    <dgm:pt modelId="{E5A28675-9EFD-454A-BBFC-7ECF57D6A356}" type="pres">
      <dgm:prSet presAssocID="{14AB52CC-7FBF-4466-B507-5A5EF52A7E86}" presName="rootConnector" presStyleLbl="node2" presStyleIdx="0" presStyleCnt="2"/>
      <dgm:spPr/>
      <dgm:t>
        <a:bodyPr/>
        <a:lstStyle/>
        <a:p>
          <a:endParaRPr lang="en-US"/>
        </a:p>
      </dgm:t>
    </dgm:pt>
    <dgm:pt modelId="{2BAE3ADA-29D8-4F96-B2AB-A2C82B210293}" type="pres">
      <dgm:prSet presAssocID="{14AB52CC-7FBF-4466-B507-5A5EF52A7E86}" presName="hierChild4" presStyleCnt="0"/>
      <dgm:spPr/>
    </dgm:pt>
    <dgm:pt modelId="{361F433A-9D5B-41EF-B728-260F5F238E31}" type="pres">
      <dgm:prSet presAssocID="{14AB52CC-7FBF-4466-B507-5A5EF52A7E86}" presName="hierChild5" presStyleCnt="0"/>
      <dgm:spPr/>
    </dgm:pt>
    <dgm:pt modelId="{87697A37-C202-4F30-90ED-54EF788FD8F4}" type="pres">
      <dgm:prSet presAssocID="{9FF6B69B-3D73-4E5A-9DAA-46AC12944934}" presName="Name37" presStyleLbl="parChTrans1D2" presStyleIdx="1" presStyleCnt="3"/>
      <dgm:spPr/>
      <dgm:t>
        <a:bodyPr/>
        <a:lstStyle/>
        <a:p>
          <a:endParaRPr lang="en-US"/>
        </a:p>
      </dgm:t>
    </dgm:pt>
    <dgm:pt modelId="{F622C85A-280D-49BB-9317-F80BAC8BCCC2}" type="pres">
      <dgm:prSet presAssocID="{943AA9F0-E79E-4E54-8111-1BE023025BD6}" presName="hierRoot2" presStyleCnt="0">
        <dgm:presLayoutVars>
          <dgm:hierBranch val="init"/>
        </dgm:presLayoutVars>
      </dgm:prSet>
      <dgm:spPr/>
    </dgm:pt>
    <dgm:pt modelId="{FC7CCA8C-E1ED-4672-B434-AB5AD8ACBBF7}" type="pres">
      <dgm:prSet presAssocID="{943AA9F0-E79E-4E54-8111-1BE023025BD6}" presName="rootComposite" presStyleCnt="0"/>
      <dgm:spPr/>
    </dgm:pt>
    <dgm:pt modelId="{47911C7C-D65F-4BA5-A847-9C2AFCBFD2AD}" type="pres">
      <dgm:prSet presAssocID="{943AA9F0-E79E-4E54-8111-1BE023025BD6}" presName="rootText" presStyleLbl="node2" presStyleIdx="1" presStyleCnt="2">
        <dgm:presLayoutVars>
          <dgm:chPref val="3"/>
        </dgm:presLayoutVars>
      </dgm:prSet>
      <dgm:spPr/>
      <dgm:t>
        <a:bodyPr/>
        <a:lstStyle/>
        <a:p>
          <a:endParaRPr lang="en-US"/>
        </a:p>
      </dgm:t>
    </dgm:pt>
    <dgm:pt modelId="{2AD98B15-0BA9-47D5-A143-3FDB9056284C}" type="pres">
      <dgm:prSet presAssocID="{943AA9F0-E79E-4E54-8111-1BE023025BD6}" presName="rootConnector" presStyleLbl="node2" presStyleIdx="1" presStyleCnt="2"/>
      <dgm:spPr/>
      <dgm:t>
        <a:bodyPr/>
        <a:lstStyle/>
        <a:p>
          <a:endParaRPr lang="en-US"/>
        </a:p>
      </dgm:t>
    </dgm:pt>
    <dgm:pt modelId="{ED1E5E88-B5F2-4277-B7F6-C6F330DF16DB}" type="pres">
      <dgm:prSet presAssocID="{943AA9F0-E79E-4E54-8111-1BE023025BD6}" presName="hierChild4" presStyleCnt="0"/>
      <dgm:spPr/>
    </dgm:pt>
    <dgm:pt modelId="{9258DBB7-3FE0-406E-9D1B-3AE886C08ECC}" type="pres">
      <dgm:prSet presAssocID="{943AA9F0-E79E-4E54-8111-1BE023025BD6}" presName="hierChild5" presStyleCnt="0"/>
      <dgm:spPr/>
    </dgm:pt>
    <dgm:pt modelId="{297F89B8-3893-4891-AA6F-A4F6176D3267}" type="pres">
      <dgm:prSet presAssocID="{73443EBF-AF44-45EE-BF40-0361F8F312D3}" presName="hierChild3" presStyleCnt="0"/>
      <dgm:spPr/>
    </dgm:pt>
    <dgm:pt modelId="{FB3D6843-D4B5-47B2-BD48-49245FF4B382}" type="pres">
      <dgm:prSet presAssocID="{B8555FBA-9506-4FC9-AEE0-DA15187A2F99}" presName="Name111" presStyleLbl="parChTrans1D2" presStyleIdx="2" presStyleCnt="3"/>
      <dgm:spPr/>
      <dgm:t>
        <a:bodyPr/>
        <a:lstStyle/>
        <a:p>
          <a:endParaRPr lang="en-US"/>
        </a:p>
      </dgm:t>
    </dgm:pt>
    <dgm:pt modelId="{033AFBA0-C4DA-48BC-8FEC-3711CF6A2EED}" type="pres">
      <dgm:prSet presAssocID="{F5592642-C4E7-468F-A6B2-D0707D9B3D17}" presName="hierRoot3" presStyleCnt="0">
        <dgm:presLayoutVars>
          <dgm:hierBranch val="init"/>
        </dgm:presLayoutVars>
      </dgm:prSet>
      <dgm:spPr/>
    </dgm:pt>
    <dgm:pt modelId="{E04D251A-6341-4F89-B47C-A159D8CF697C}" type="pres">
      <dgm:prSet presAssocID="{F5592642-C4E7-468F-A6B2-D0707D9B3D17}" presName="rootComposite3" presStyleCnt="0"/>
      <dgm:spPr/>
    </dgm:pt>
    <dgm:pt modelId="{1DC001B3-F658-459A-9C53-60312759D4B2}" type="pres">
      <dgm:prSet presAssocID="{F5592642-C4E7-468F-A6B2-D0707D9B3D17}" presName="rootText3" presStyleLbl="asst1" presStyleIdx="0" presStyleCnt="1">
        <dgm:presLayoutVars>
          <dgm:chPref val="3"/>
        </dgm:presLayoutVars>
      </dgm:prSet>
      <dgm:spPr/>
      <dgm:t>
        <a:bodyPr/>
        <a:lstStyle/>
        <a:p>
          <a:endParaRPr lang="en-US"/>
        </a:p>
      </dgm:t>
    </dgm:pt>
    <dgm:pt modelId="{D8BEB84C-39B7-4E47-89C6-52468BF0D89E}" type="pres">
      <dgm:prSet presAssocID="{F5592642-C4E7-468F-A6B2-D0707D9B3D17}" presName="rootConnector3" presStyleLbl="asst1" presStyleIdx="0" presStyleCnt="1"/>
      <dgm:spPr/>
      <dgm:t>
        <a:bodyPr/>
        <a:lstStyle/>
        <a:p>
          <a:endParaRPr lang="en-US"/>
        </a:p>
      </dgm:t>
    </dgm:pt>
    <dgm:pt modelId="{410FD50D-9A61-430B-9C5F-26200C42CD3B}" type="pres">
      <dgm:prSet presAssocID="{F5592642-C4E7-468F-A6B2-D0707D9B3D17}" presName="hierChild6" presStyleCnt="0"/>
      <dgm:spPr/>
    </dgm:pt>
    <dgm:pt modelId="{153769D0-B037-448A-AA57-9C1726002F10}" type="pres">
      <dgm:prSet presAssocID="{F5592642-C4E7-468F-A6B2-D0707D9B3D17}" presName="hierChild7" presStyleCnt="0"/>
      <dgm:spPr/>
    </dgm:pt>
  </dgm:ptLst>
  <dgm:cxnLst>
    <dgm:cxn modelId="{A7D037B0-2C7D-4B90-86A7-A37CB355CB4F}" type="presOf" srcId="{14AB52CC-7FBF-4466-B507-5A5EF52A7E86}" destId="{E5A28675-9EFD-454A-BBFC-7ECF57D6A356}" srcOrd="1" destOrd="0" presId="urn:microsoft.com/office/officeart/2005/8/layout/orgChart1"/>
    <dgm:cxn modelId="{48689BD6-05C1-4121-B055-8EE7D33B46E8}" type="presOf" srcId="{9FF6B69B-3D73-4E5A-9DAA-46AC12944934}" destId="{87697A37-C202-4F30-90ED-54EF788FD8F4}" srcOrd="0" destOrd="0" presId="urn:microsoft.com/office/officeart/2005/8/layout/orgChart1"/>
    <dgm:cxn modelId="{4A87E20C-D0C9-4E05-A2B1-4E75BB1ACE5D}" srcId="{73443EBF-AF44-45EE-BF40-0361F8F312D3}" destId="{F5592642-C4E7-468F-A6B2-D0707D9B3D17}" srcOrd="0" destOrd="0" parTransId="{B8555FBA-9506-4FC9-AEE0-DA15187A2F99}" sibTransId="{5B90CF61-4C89-4732-B7E5-601E74DAEAA0}"/>
    <dgm:cxn modelId="{EA3F3AA4-5534-47E4-B8F2-CDCAFE18D795}" type="presOf" srcId="{943AA9F0-E79E-4E54-8111-1BE023025BD6}" destId="{47911C7C-D65F-4BA5-A847-9C2AFCBFD2AD}" srcOrd="0" destOrd="0" presId="urn:microsoft.com/office/officeart/2005/8/layout/orgChart1"/>
    <dgm:cxn modelId="{B0787EEA-4DB7-4B0D-A1EC-458F4175043E}" type="presOf" srcId="{489024AC-13AC-4D19-B304-D7D340CB412C}" destId="{0018336A-9848-4F85-8FDF-ACABD2346207}" srcOrd="0" destOrd="0" presId="urn:microsoft.com/office/officeart/2005/8/layout/orgChart1"/>
    <dgm:cxn modelId="{1CAAF357-1915-4621-8E9A-AD42A4D69ED4}" type="presOf" srcId="{F5592642-C4E7-468F-A6B2-D0707D9B3D17}" destId="{D8BEB84C-39B7-4E47-89C6-52468BF0D89E}" srcOrd="1" destOrd="0" presId="urn:microsoft.com/office/officeart/2005/8/layout/orgChart1"/>
    <dgm:cxn modelId="{CB8722B1-9764-459C-A6C5-32E20A4C18B3}" type="presOf" srcId="{943AA9F0-E79E-4E54-8111-1BE023025BD6}" destId="{2AD98B15-0BA9-47D5-A143-3FDB9056284C}" srcOrd="1" destOrd="0" presId="urn:microsoft.com/office/officeart/2005/8/layout/orgChart1"/>
    <dgm:cxn modelId="{6D5AB43C-D348-456E-B8F0-34EAF3E94375}" type="presOf" srcId="{73443EBF-AF44-45EE-BF40-0361F8F312D3}" destId="{1924B212-2E60-46E0-9146-A179CF85075D}" srcOrd="0" destOrd="0" presId="urn:microsoft.com/office/officeart/2005/8/layout/orgChart1"/>
    <dgm:cxn modelId="{0BC3ACAB-4E7D-47A0-A943-FA8FA5CAFBDA}" srcId="{489024AC-13AC-4D19-B304-D7D340CB412C}" destId="{73443EBF-AF44-45EE-BF40-0361F8F312D3}" srcOrd="0" destOrd="0" parTransId="{D820664C-16E2-4BFF-A583-991F6131348D}" sibTransId="{92217B0B-7BF6-499E-9458-9EB27715404D}"/>
    <dgm:cxn modelId="{4C57837C-0F3F-46F3-A26F-C34590D1E219}" srcId="{73443EBF-AF44-45EE-BF40-0361F8F312D3}" destId="{14AB52CC-7FBF-4466-B507-5A5EF52A7E86}" srcOrd="1" destOrd="0" parTransId="{EB929DB0-21DF-4EC1-BC19-0CA6BFD8A355}" sibTransId="{8AE39C62-4064-41EC-8D7E-12A7E8FCCBC1}"/>
    <dgm:cxn modelId="{74EB4E45-FCFE-45B8-AD27-62CCE4503F4F}" type="presOf" srcId="{73443EBF-AF44-45EE-BF40-0361F8F312D3}" destId="{54EA0B8E-39FD-4AB3-8272-17C28291DE4F}" srcOrd="1" destOrd="0" presId="urn:microsoft.com/office/officeart/2005/8/layout/orgChart1"/>
    <dgm:cxn modelId="{B8844B72-C3E1-4977-ACE8-0B63A7D1AF72}" srcId="{73443EBF-AF44-45EE-BF40-0361F8F312D3}" destId="{943AA9F0-E79E-4E54-8111-1BE023025BD6}" srcOrd="2" destOrd="0" parTransId="{9FF6B69B-3D73-4E5A-9DAA-46AC12944934}" sibTransId="{135F2D2D-D68E-4FB8-B1DE-81F31E3796E7}"/>
    <dgm:cxn modelId="{1F7CDDF9-4CE9-4A56-89D8-5DB8BA3EE6EF}" type="presOf" srcId="{EB929DB0-21DF-4EC1-BC19-0CA6BFD8A355}" destId="{68C3231B-2AF6-4BA9-85E6-09FEFBACF645}" srcOrd="0" destOrd="0" presId="urn:microsoft.com/office/officeart/2005/8/layout/orgChart1"/>
    <dgm:cxn modelId="{C30CD0E2-1D05-4DF4-A460-0B0D41002ABD}" type="presOf" srcId="{14AB52CC-7FBF-4466-B507-5A5EF52A7E86}" destId="{AF4875F2-277E-4457-A4EA-374EC3E83E88}" srcOrd="0" destOrd="0" presId="urn:microsoft.com/office/officeart/2005/8/layout/orgChart1"/>
    <dgm:cxn modelId="{D44F0F61-7DA7-4D4A-8004-5DB9E02EAE9A}" type="presOf" srcId="{F5592642-C4E7-468F-A6B2-D0707D9B3D17}" destId="{1DC001B3-F658-459A-9C53-60312759D4B2}" srcOrd="0" destOrd="0" presId="urn:microsoft.com/office/officeart/2005/8/layout/orgChart1"/>
    <dgm:cxn modelId="{923BB87F-8095-4D20-B049-EAE46FBF5839}" type="presOf" srcId="{B8555FBA-9506-4FC9-AEE0-DA15187A2F99}" destId="{FB3D6843-D4B5-47B2-BD48-49245FF4B382}" srcOrd="0" destOrd="0" presId="urn:microsoft.com/office/officeart/2005/8/layout/orgChart1"/>
    <dgm:cxn modelId="{B7E586BD-34CC-412E-962D-7BCA1622CB5C}" type="presParOf" srcId="{0018336A-9848-4F85-8FDF-ACABD2346207}" destId="{CFD313CE-D094-4D56-97ED-7A2AB35EFB77}" srcOrd="0" destOrd="0" presId="urn:microsoft.com/office/officeart/2005/8/layout/orgChart1"/>
    <dgm:cxn modelId="{79AD6707-3E47-48C0-8C60-7D2AF8D2367C}" type="presParOf" srcId="{CFD313CE-D094-4D56-97ED-7A2AB35EFB77}" destId="{F771B886-3E2D-4338-9B4B-366F7A63B8F0}" srcOrd="0" destOrd="0" presId="urn:microsoft.com/office/officeart/2005/8/layout/orgChart1"/>
    <dgm:cxn modelId="{FD19714C-67BA-43EC-B78B-C30214031795}" type="presParOf" srcId="{F771B886-3E2D-4338-9B4B-366F7A63B8F0}" destId="{1924B212-2E60-46E0-9146-A179CF85075D}" srcOrd="0" destOrd="0" presId="urn:microsoft.com/office/officeart/2005/8/layout/orgChart1"/>
    <dgm:cxn modelId="{154912B3-3179-49A9-AD9D-293E88F16C84}" type="presParOf" srcId="{F771B886-3E2D-4338-9B4B-366F7A63B8F0}" destId="{54EA0B8E-39FD-4AB3-8272-17C28291DE4F}" srcOrd="1" destOrd="0" presId="urn:microsoft.com/office/officeart/2005/8/layout/orgChart1"/>
    <dgm:cxn modelId="{CE784604-9617-4F19-ADE4-A279552F6D33}" type="presParOf" srcId="{CFD313CE-D094-4D56-97ED-7A2AB35EFB77}" destId="{D55C4CC6-76F5-4A82-9AA9-ECFE249FFB4F}" srcOrd="1" destOrd="0" presId="urn:microsoft.com/office/officeart/2005/8/layout/orgChart1"/>
    <dgm:cxn modelId="{B88660DE-A68F-48FC-8F65-B119E18CEC2E}" type="presParOf" srcId="{D55C4CC6-76F5-4A82-9AA9-ECFE249FFB4F}" destId="{68C3231B-2AF6-4BA9-85E6-09FEFBACF645}" srcOrd="0" destOrd="0" presId="urn:microsoft.com/office/officeart/2005/8/layout/orgChart1"/>
    <dgm:cxn modelId="{F6C46632-BCC7-4EE2-B3DD-DECA353EB345}" type="presParOf" srcId="{D55C4CC6-76F5-4A82-9AA9-ECFE249FFB4F}" destId="{FC666F15-FA4A-4F88-94CF-A277B3009F2E}" srcOrd="1" destOrd="0" presId="urn:microsoft.com/office/officeart/2005/8/layout/orgChart1"/>
    <dgm:cxn modelId="{DCEC2652-72B7-41AE-9717-0541874C1580}" type="presParOf" srcId="{FC666F15-FA4A-4F88-94CF-A277B3009F2E}" destId="{482C3F50-7A7D-4009-A82B-14EFC3B3F42E}" srcOrd="0" destOrd="0" presId="urn:microsoft.com/office/officeart/2005/8/layout/orgChart1"/>
    <dgm:cxn modelId="{D27E9D74-3343-4388-99E8-81AC283C1CF6}" type="presParOf" srcId="{482C3F50-7A7D-4009-A82B-14EFC3B3F42E}" destId="{AF4875F2-277E-4457-A4EA-374EC3E83E88}" srcOrd="0" destOrd="0" presId="urn:microsoft.com/office/officeart/2005/8/layout/orgChart1"/>
    <dgm:cxn modelId="{08FA7604-BE99-4B9A-825C-520502D827B0}" type="presParOf" srcId="{482C3F50-7A7D-4009-A82B-14EFC3B3F42E}" destId="{E5A28675-9EFD-454A-BBFC-7ECF57D6A356}" srcOrd="1" destOrd="0" presId="urn:microsoft.com/office/officeart/2005/8/layout/orgChart1"/>
    <dgm:cxn modelId="{DA3B7249-1FEF-475F-A95E-240DB980D804}" type="presParOf" srcId="{FC666F15-FA4A-4F88-94CF-A277B3009F2E}" destId="{2BAE3ADA-29D8-4F96-B2AB-A2C82B210293}" srcOrd="1" destOrd="0" presId="urn:microsoft.com/office/officeart/2005/8/layout/orgChart1"/>
    <dgm:cxn modelId="{01ED4F09-B05D-4372-BC53-BA5FFEC1177D}" type="presParOf" srcId="{FC666F15-FA4A-4F88-94CF-A277B3009F2E}" destId="{361F433A-9D5B-41EF-B728-260F5F238E31}" srcOrd="2" destOrd="0" presId="urn:microsoft.com/office/officeart/2005/8/layout/orgChart1"/>
    <dgm:cxn modelId="{6C3D4227-8041-4CAD-97C4-D44FD30302C9}" type="presParOf" srcId="{D55C4CC6-76F5-4A82-9AA9-ECFE249FFB4F}" destId="{87697A37-C202-4F30-90ED-54EF788FD8F4}" srcOrd="2" destOrd="0" presId="urn:microsoft.com/office/officeart/2005/8/layout/orgChart1"/>
    <dgm:cxn modelId="{0B9B3410-D524-412D-894C-CD669E15A80A}" type="presParOf" srcId="{D55C4CC6-76F5-4A82-9AA9-ECFE249FFB4F}" destId="{F622C85A-280D-49BB-9317-F80BAC8BCCC2}" srcOrd="3" destOrd="0" presId="urn:microsoft.com/office/officeart/2005/8/layout/orgChart1"/>
    <dgm:cxn modelId="{2B5D0345-5E5D-4E8F-8EC0-CF5DB967B294}" type="presParOf" srcId="{F622C85A-280D-49BB-9317-F80BAC8BCCC2}" destId="{FC7CCA8C-E1ED-4672-B434-AB5AD8ACBBF7}" srcOrd="0" destOrd="0" presId="urn:microsoft.com/office/officeart/2005/8/layout/orgChart1"/>
    <dgm:cxn modelId="{3170CAF4-76B2-4CEF-B242-17FA160CB9CB}" type="presParOf" srcId="{FC7CCA8C-E1ED-4672-B434-AB5AD8ACBBF7}" destId="{47911C7C-D65F-4BA5-A847-9C2AFCBFD2AD}" srcOrd="0" destOrd="0" presId="urn:microsoft.com/office/officeart/2005/8/layout/orgChart1"/>
    <dgm:cxn modelId="{3BE4D08A-C5F5-4B8F-AAC6-EDD1FF172440}" type="presParOf" srcId="{FC7CCA8C-E1ED-4672-B434-AB5AD8ACBBF7}" destId="{2AD98B15-0BA9-47D5-A143-3FDB9056284C}" srcOrd="1" destOrd="0" presId="urn:microsoft.com/office/officeart/2005/8/layout/orgChart1"/>
    <dgm:cxn modelId="{78A55649-E4D0-4DD1-A67E-13F04B5C7A82}" type="presParOf" srcId="{F622C85A-280D-49BB-9317-F80BAC8BCCC2}" destId="{ED1E5E88-B5F2-4277-B7F6-C6F330DF16DB}" srcOrd="1" destOrd="0" presId="urn:microsoft.com/office/officeart/2005/8/layout/orgChart1"/>
    <dgm:cxn modelId="{3D969944-1081-48BD-B972-2DCFAB6908C1}" type="presParOf" srcId="{F622C85A-280D-49BB-9317-F80BAC8BCCC2}" destId="{9258DBB7-3FE0-406E-9D1B-3AE886C08ECC}" srcOrd="2" destOrd="0" presId="urn:microsoft.com/office/officeart/2005/8/layout/orgChart1"/>
    <dgm:cxn modelId="{123633FE-0B1B-4FD0-8F83-D2B6F9C31D5A}" type="presParOf" srcId="{CFD313CE-D094-4D56-97ED-7A2AB35EFB77}" destId="{297F89B8-3893-4891-AA6F-A4F6176D3267}" srcOrd="2" destOrd="0" presId="urn:microsoft.com/office/officeart/2005/8/layout/orgChart1"/>
    <dgm:cxn modelId="{F9E87ECD-907B-40C0-BE23-5C8CAAB9A6F6}" type="presParOf" srcId="{297F89B8-3893-4891-AA6F-A4F6176D3267}" destId="{FB3D6843-D4B5-47B2-BD48-49245FF4B382}" srcOrd="0" destOrd="0" presId="urn:microsoft.com/office/officeart/2005/8/layout/orgChart1"/>
    <dgm:cxn modelId="{B38F0ACC-F800-47F4-93AB-3845C9CF6A62}" type="presParOf" srcId="{297F89B8-3893-4891-AA6F-A4F6176D3267}" destId="{033AFBA0-C4DA-48BC-8FEC-3711CF6A2EED}" srcOrd="1" destOrd="0" presId="urn:microsoft.com/office/officeart/2005/8/layout/orgChart1"/>
    <dgm:cxn modelId="{B3F7F4C4-5C7D-4A76-970A-637F841DE982}" type="presParOf" srcId="{033AFBA0-C4DA-48BC-8FEC-3711CF6A2EED}" destId="{E04D251A-6341-4F89-B47C-A159D8CF697C}" srcOrd="0" destOrd="0" presId="urn:microsoft.com/office/officeart/2005/8/layout/orgChart1"/>
    <dgm:cxn modelId="{9DA38095-DFC5-431F-ACEE-5F906EF7916E}" type="presParOf" srcId="{E04D251A-6341-4F89-B47C-A159D8CF697C}" destId="{1DC001B3-F658-459A-9C53-60312759D4B2}" srcOrd="0" destOrd="0" presId="urn:microsoft.com/office/officeart/2005/8/layout/orgChart1"/>
    <dgm:cxn modelId="{264DF078-F776-471E-B660-6F29EA6EA01A}" type="presParOf" srcId="{E04D251A-6341-4F89-B47C-A159D8CF697C}" destId="{D8BEB84C-39B7-4E47-89C6-52468BF0D89E}" srcOrd="1" destOrd="0" presId="urn:microsoft.com/office/officeart/2005/8/layout/orgChart1"/>
    <dgm:cxn modelId="{D2539AEB-0815-4283-8964-8693F4305E18}" type="presParOf" srcId="{033AFBA0-C4DA-48BC-8FEC-3711CF6A2EED}" destId="{410FD50D-9A61-430B-9C5F-26200C42CD3B}" srcOrd="1" destOrd="0" presId="urn:microsoft.com/office/officeart/2005/8/layout/orgChart1"/>
    <dgm:cxn modelId="{6A2C6B3B-F319-4045-9817-687D980D1162}" type="presParOf" srcId="{033AFBA0-C4DA-48BC-8FEC-3711CF6A2EED}" destId="{153769D0-B037-448A-AA57-9C1726002F1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93D777C-F27A-40F1-B073-9A520F26C8F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DA4E30E-97F4-4C97-9902-68AEB10911B8}">
      <dgm:prSet phldrT="[Text]"/>
      <dgm:spPr>
        <a:xfrm>
          <a:off x="2227275" y="408662"/>
          <a:ext cx="1840631" cy="920315"/>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Predicted Cost (234)</a:t>
          </a:r>
        </a:p>
      </dgm:t>
    </dgm:pt>
    <dgm:pt modelId="{DA8476AE-CBED-4A67-AA11-1213E1D05DB2}" type="parTrans" cxnId="{CFDB7C76-0080-4C4C-BB37-494EF4FB0A63}">
      <dgm:prSet/>
      <dgm:spPr/>
      <dgm:t>
        <a:bodyPr/>
        <a:lstStyle/>
        <a:p>
          <a:endParaRPr lang="en-US"/>
        </a:p>
      </dgm:t>
    </dgm:pt>
    <dgm:pt modelId="{83589CE7-67F5-47B5-9294-9893457C0AEA}" type="sibTrans" cxnId="{CFDB7C76-0080-4C4C-BB37-494EF4FB0A63}">
      <dgm:prSet/>
      <dgm:spPr/>
      <dgm:t>
        <a:bodyPr/>
        <a:lstStyle/>
        <a:p>
          <a:endParaRPr lang="en-US"/>
        </a:p>
      </dgm:t>
    </dgm:pt>
    <dgm:pt modelId="{C70875A0-A9C1-43C1-B904-6BDD8FA485DA}" type="asst">
      <dgm:prSet phldrT="[Text]"/>
      <dgm:spPr>
        <a:xfrm>
          <a:off x="1113692" y="1715511"/>
          <a:ext cx="1840631" cy="920315"/>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Real Predicted Cost (232)</a:t>
          </a:r>
        </a:p>
      </dgm:t>
    </dgm:pt>
    <dgm:pt modelId="{4375E841-14FA-4F47-AAED-95DB5A8CCE44}" type="parTrans" cxnId="{274F82E0-0034-40B4-A719-501FCBCC6F24}">
      <dgm:prSet/>
      <dgm:spPr>
        <a:xfrm>
          <a:off x="2954324" y="1328978"/>
          <a:ext cx="193266" cy="846690"/>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317E5C63-95D5-4E7F-BC3C-9A105B08E52C}" type="sibTrans" cxnId="{274F82E0-0034-40B4-A719-501FCBCC6F24}">
      <dgm:prSet/>
      <dgm:spPr/>
      <dgm:t>
        <a:bodyPr/>
        <a:lstStyle/>
        <a:p>
          <a:endParaRPr lang="en-US"/>
        </a:p>
      </dgm:t>
    </dgm:pt>
    <dgm:pt modelId="{BA57518E-E76A-4F72-BD5D-64FF69C0A161}" type="asst">
      <dgm:prSet phldrT="[Text]"/>
      <dgm:spPr>
        <a:xfrm>
          <a:off x="3340857" y="1715511"/>
          <a:ext cx="1840631" cy="920315"/>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OM&amp;A Price (233)</a:t>
          </a:r>
        </a:p>
        <a:p>
          <a:r>
            <a:rPr lang="en-US" dirty="0">
              <a:solidFill>
                <a:sysClr val="window" lastClr="FFFFFF"/>
              </a:solidFill>
              <a:latin typeface="Calibri"/>
              <a:ea typeface="+mn-ea"/>
              <a:cs typeface="+mn-cs"/>
            </a:rPr>
            <a:t>(used convert nominal to real)</a:t>
          </a:r>
        </a:p>
      </dgm:t>
    </dgm:pt>
    <dgm:pt modelId="{27400A3E-F591-4036-96B8-2B322A6435B6}" type="parTrans" cxnId="{05367101-055D-4CC9-9CFC-863356C202FF}">
      <dgm:prSet/>
      <dgm:spPr>
        <a:xfrm>
          <a:off x="3147591" y="1328978"/>
          <a:ext cx="193266" cy="846690"/>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AA816641-19AA-4A96-AFF4-F503535D8A06}" type="sibTrans" cxnId="{05367101-055D-4CC9-9CFC-863356C202FF}">
      <dgm:prSet/>
      <dgm:spPr/>
      <dgm:t>
        <a:bodyPr/>
        <a:lstStyle/>
        <a:p>
          <a:endParaRPr lang="en-US"/>
        </a:p>
      </dgm:t>
    </dgm:pt>
    <dgm:pt modelId="{5BD77844-C0EC-40B9-8699-F5CC1BA2B43E}" type="asst">
      <dgm:prSet phldrT="[Text]"/>
      <dgm:spPr>
        <a:xfrm>
          <a:off x="110" y="3022359"/>
          <a:ext cx="1840631" cy="920315"/>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Natural Logarithm of Real Predicted Cost </a:t>
          </a:r>
        </a:p>
        <a:p>
          <a:r>
            <a:rPr lang="en-US" dirty="0">
              <a:solidFill>
                <a:sysClr val="window" lastClr="FFFFFF"/>
              </a:solidFill>
              <a:latin typeface="Calibri"/>
              <a:ea typeface="+mn-ea"/>
              <a:cs typeface="+mn-cs"/>
            </a:rPr>
            <a:t> (231)</a:t>
          </a:r>
        </a:p>
      </dgm:t>
    </dgm:pt>
    <dgm:pt modelId="{5FE1C50A-DE8E-451F-AE68-9218E3BB9E29}" type="parTrans" cxnId="{8D9AFDAA-5B2D-4C05-BA15-2E903994C7D1}">
      <dgm:prSet/>
      <dgm:spPr>
        <a:xfrm>
          <a:off x="1840742" y="2635826"/>
          <a:ext cx="193266" cy="846690"/>
        </a:xfrm>
        <a:noFill/>
        <a:ln w="12700" cap="flat" cmpd="sng" algn="ctr">
          <a:solidFill>
            <a:srgbClr val="5B9BD5">
              <a:shade val="80000"/>
              <a:hueOff val="0"/>
              <a:satOff val="0"/>
              <a:lumOff val="0"/>
              <a:alphaOff val="0"/>
            </a:srgbClr>
          </a:solidFill>
          <a:prstDash val="solid"/>
          <a:miter lim="800000"/>
        </a:ln>
        <a:effectLst/>
      </dgm:spPr>
      <dgm:t>
        <a:bodyPr/>
        <a:lstStyle/>
        <a:p>
          <a:endParaRPr lang="en-US"/>
        </a:p>
      </dgm:t>
    </dgm:pt>
    <dgm:pt modelId="{E0B7CAE4-0962-450B-BAB7-91ABA371ED00}" type="sibTrans" cxnId="{8D9AFDAA-5B2D-4C05-BA15-2E903994C7D1}">
      <dgm:prSet/>
      <dgm:spPr/>
      <dgm:t>
        <a:bodyPr/>
        <a:lstStyle/>
        <a:p>
          <a:endParaRPr lang="en-US"/>
        </a:p>
      </dgm:t>
    </dgm:pt>
    <dgm:pt modelId="{170F9C47-0605-4328-9522-66914C8E2850}" type="pres">
      <dgm:prSet presAssocID="{F93D777C-F27A-40F1-B073-9A520F26C8F4}" presName="hierChild1" presStyleCnt="0">
        <dgm:presLayoutVars>
          <dgm:orgChart val="1"/>
          <dgm:chPref val="1"/>
          <dgm:dir/>
          <dgm:animOne val="branch"/>
          <dgm:animLvl val="lvl"/>
          <dgm:resizeHandles/>
        </dgm:presLayoutVars>
      </dgm:prSet>
      <dgm:spPr/>
      <dgm:t>
        <a:bodyPr/>
        <a:lstStyle/>
        <a:p>
          <a:endParaRPr lang="en-US"/>
        </a:p>
      </dgm:t>
    </dgm:pt>
    <dgm:pt modelId="{34AC1B78-FE43-43B1-AFDD-28D2334AA563}" type="pres">
      <dgm:prSet presAssocID="{CDA4E30E-97F4-4C97-9902-68AEB10911B8}" presName="hierRoot1" presStyleCnt="0">
        <dgm:presLayoutVars>
          <dgm:hierBranch val="init"/>
        </dgm:presLayoutVars>
      </dgm:prSet>
      <dgm:spPr/>
    </dgm:pt>
    <dgm:pt modelId="{9D472FF9-8EC5-4DB9-B3EA-2C0E44752385}" type="pres">
      <dgm:prSet presAssocID="{CDA4E30E-97F4-4C97-9902-68AEB10911B8}" presName="rootComposite1" presStyleCnt="0"/>
      <dgm:spPr/>
    </dgm:pt>
    <dgm:pt modelId="{04181127-9B79-4CEB-8BA6-A72940C0AE06}" type="pres">
      <dgm:prSet presAssocID="{CDA4E30E-97F4-4C97-9902-68AEB10911B8}" presName="rootText1" presStyleLbl="node0" presStyleIdx="0" presStyleCnt="1">
        <dgm:presLayoutVars>
          <dgm:chPref val="3"/>
        </dgm:presLayoutVars>
      </dgm:prSet>
      <dgm:spPr>
        <a:prstGeom prst="rect">
          <a:avLst/>
        </a:prstGeom>
      </dgm:spPr>
      <dgm:t>
        <a:bodyPr/>
        <a:lstStyle/>
        <a:p>
          <a:endParaRPr lang="en-US"/>
        </a:p>
      </dgm:t>
    </dgm:pt>
    <dgm:pt modelId="{0ED2AC6C-7AEC-45FC-A85D-62808BEF84E5}" type="pres">
      <dgm:prSet presAssocID="{CDA4E30E-97F4-4C97-9902-68AEB10911B8}" presName="rootConnector1" presStyleLbl="node1" presStyleIdx="0" presStyleCnt="0"/>
      <dgm:spPr/>
      <dgm:t>
        <a:bodyPr/>
        <a:lstStyle/>
        <a:p>
          <a:endParaRPr lang="en-US"/>
        </a:p>
      </dgm:t>
    </dgm:pt>
    <dgm:pt modelId="{8550F0A1-AA7B-4C6D-8DAE-D1DCDF45B3D4}" type="pres">
      <dgm:prSet presAssocID="{CDA4E30E-97F4-4C97-9902-68AEB10911B8}" presName="hierChild2" presStyleCnt="0"/>
      <dgm:spPr/>
    </dgm:pt>
    <dgm:pt modelId="{44F1E047-21FF-4F9F-8C87-648B2C10B895}" type="pres">
      <dgm:prSet presAssocID="{CDA4E30E-97F4-4C97-9902-68AEB10911B8}" presName="hierChild3" presStyleCnt="0"/>
      <dgm:spPr/>
    </dgm:pt>
    <dgm:pt modelId="{DFF7FA09-E5DF-4C53-B693-A68BC790CF0F}" type="pres">
      <dgm:prSet presAssocID="{4375E841-14FA-4F47-AAED-95DB5A8CCE44}" presName="Name111" presStyleLbl="parChTrans1D2" presStyleIdx="0" presStyleCnt="2"/>
      <dgm:spPr>
        <a:custGeom>
          <a:avLst/>
          <a:gdLst/>
          <a:ahLst/>
          <a:cxnLst/>
          <a:rect l="0" t="0" r="0" b="0"/>
          <a:pathLst>
            <a:path>
              <a:moveTo>
                <a:pt x="193266" y="0"/>
              </a:moveTo>
              <a:lnTo>
                <a:pt x="193266" y="846690"/>
              </a:lnTo>
              <a:lnTo>
                <a:pt x="0" y="846690"/>
              </a:lnTo>
            </a:path>
          </a:pathLst>
        </a:custGeom>
      </dgm:spPr>
      <dgm:t>
        <a:bodyPr/>
        <a:lstStyle/>
        <a:p>
          <a:endParaRPr lang="en-US"/>
        </a:p>
      </dgm:t>
    </dgm:pt>
    <dgm:pt modelId="{02AF66F2-582A-4E9F-9472-82563CDC376D}" type="pres">
      <dgm:prSet presAssocID="{C70875A0-A9C1-43C1-B904-6BDD8FA485DA}" presName="hierRoot3" presStyleCnt="0">
        <dgm:presLayoutVars>
          <dgm:hierBranch val="init"/>
        </dgm:presLayoutVars>
      </dgm:prSet>
      <dgm:spPr/>
    </dgm:pt>
    <dgm:pt modelId="{A19057FD-5F90-4993-B748-4C6C2FEBD0FE}" type="pres">
      <dgm:prSet presAssocID="{C70875A0-A9C1-43C1-B904-6BDD8FA485DA}" presName="rootComposite3" presStyleCnt="0"/>
      <dgm:spPr/>
    </dgm:pt>
    <dgm:pt modelId="{113681D6-4E51-4531-9459-756EDC8E2E7A}" type="pres">
      <dgm:prSet presAssocID="{C70875A0-A9C1-43C1-B904-6BDD8FA485DA}" presName="rootText3" presStyleLbl="asst1" presStyleIdx="0" presStyleCnt="3">
        <dgm:presLayoutVars>
          <dgm:chPref val="3"/>
        </dgm:presLayoutVars>
      </dgm:prSet>
      <dgm:spPr>
        <a:prstGeom prst="rect">
          <a:avLst/>
        </a:prstGeom>
      </dgm:spPr>
      <dgm:t>
        <a:bodyPr/>
        <a:lstStyle/>
        <a:p>
          <a:endParaRPr lang="en-US"/>
        </a:p>
      </dgm:t>
    </dgm:pt>
    <dgm:pt modelId="{3FB17EE1-E814-4F6D-9F3A-E75BF695545A}" type="pres">
      <dgm:prSet presAssocID="{C70875A0-A9C1-43C1-B904-6BDD8FA485DA}" presName="rootConnector3" presStyleLbl="asst1" presStyleIdx="0" presStyleCnt="3"/>
      <dgm:spPr/>
      <dgm:t>
        <a:bodyPr/>
        <a:lstStyle/>
        <a:p>
          <a:endParaRPr lang="en-US"/>
        </a:p>
      </dgm:t>
    </dgm:pt>
    <dgm:pt modelId="{CA1B0C4C-51B5-486D-A5C6-CDBCE80995CF}" type="pres">
      <dgm:prSet presAssocID="{C70875A0-A9C1-43C1-B904-6BDD8FA485DA}" presName="hierChild6" presStyleCnt="0"/>
      <dgm:spPr/>
    </dgm:pt>
    <dgm:pt modelId="{6462BA00-2163-4143-BFE8-1C16FD6E99CF}" type="pres">
      <dgm:prSet presAssocID="{C70875A0-A9C1-43C1-B904-6BDD8FA485DA}" presName="hierChild7" presStyleCnt="0"/>
      <dgm:spPr/>
    </dgm:pt>
    <dgm:pt modelId="{051F02F5-4961-4327-AF9F-EF9549C45816}" type="pres">
      <dgm:prSet presAssocID="{5FE1C50A-DE8E-451F-AE68-9218E3BB9E29}" presName="Name111" presStyleLbl="parChTrans1D3" presStyleIdx="0" presStyleCnt="1"/>
      <dgm:spPr>
        <a:custGeom>
          <a:avLst/>
          <a:gdLst/>
          <a:ahLst/>
          <a:cxnLst/>
          <a:rect l="0" t="0" r="0" b="0"/>
          <a:pathLst>
            <a:path>
              <a:moveTo>
                <a:pt x="193266" y="0"/>
              </a:moveTo>
              <a:lnTo>
                <a:pt x="193266" y="846690"/>
              </a:lnTo>
              <a:lnTo>
                <a:pt x="0" y="846690"/>
              </a:lnTo>
            </a:path>
          </a:pathLst>
        </a:custGeom>
      </dgm:spPr>
      <dgm:t>
        <a:bodyPr/>
        <a:lstStyle/>
        <a:p>
          <a:endParaRPr lang="en-US"/>
        </a:p>
      </dgm:t>
    </dgm:pt>
    <dgm:pt modelId="{F580CB54-A070-44E9-AB4A-2A40719625DE}" type="pres">
      <dgm:prSet presAssocID="{5BD77844-C0EC-40B9-8699-F5CC1BA2B43E}" presName="hierRoot3" presStyleCnt="0">
        <dgm:presLayoutVars>
          <dgm:hierBranch val="init"/>
        </dgm:presLayoutVars>
      </dgm:prSet>
      <dgm:spPr/>
    </dgm:pt>
    <dgm:pt modelId="{E64F14E9-BAF3-436E-9A57-4EA370BCE26A}" type="pres">
      <dgm:prSet presAssocID="{5BD77844-C0EC-40B9-8699-F5CC1BA2B43E}" presName="rootComposite3" presStyleCnt="0"/>
      <dgm:spPr/>
    </dgm:pt>
    <dgm:pt modelId="{7E8F36B9-50E1-46B5-AA88-59DBA9586CD3}" type="pres">
      <dgm:prSet presAssocID="{5BD77844-C0EC-40B9-8699-F5CC1BA2B43E}" presName="rootText3" presStyleLbl="asst1" presStyleIdx="1" presStyleCnt="3">
        <dgm:presLayoutVars>
          <dgm:chPref val="3"/>
        </dgm:presLayoutVars>
      </dgm:prSet>
      <dgm:spPr>
        <a:prstGeom prst="rect">
          <a:avLst/>
        </a:prstGeom>
      </dgm:spPr>
      <dgm:t>
        <a:bodyPr/>
        <a:lstStyle/>
        <a:p>
          <a:endParaRPr lang="en-US"/>
        </a:p>
      </dgm:t>
    </dgm:pt>
    <dgm:pt modelId="{59A8C0C9-3158-4604-A753-DDE41EA9E901}" type="pres">
      <dgm:prSet presAssocID="{5BD77844-C0EC-40B9-8699-F5CC1BA2B43E}" presName="rootConnector3" presStyleLbl="asst1" presStyleIdx="1" presStyleCnt="3"/>
      <dgm:spPr/>
      <dgm:t>
        <a:bodyPr/>
        <a:lstStyle/>
        <a:p>
          <a:endParaRPr lang="en-US"/>
        </a:p>
      </dgm:t>
    </dgm:pt>
    <dgm:pt modelId="{12455FE8-4133-4999-BE1F-965C3E344F4D}" type="pres">
      <dgm:prSet presAssocID="{5BD77844-C0EC-40B9-8699-F5CC1BA2B43E}" presName="hierChild6" presStyleCnt="0"/>
      <dgm:spPr/>
    </dgm:pt>
    <dgm:pt modelId="{49DCFAC4-29AC-45DE-855D-2A15289D90E9}" type="pres">
      <dgm:prSet presAssocID="{5BD77844-C0EC-40B9-8699-F5CC1BA2B43E}" presName="hierChild7" presStyleCnt="0"/>
      <dgm:spPr/>
    </dgm:pt>
    <dgm:pt modelId="{523A4AC2-7F74-48A0-83C4-0E469261371C}" type="pres">
      <dgm:prSet presAssocID="{27400A3E-F591-4036-96B8-2B322A6435B6}" presName="Name111" presStyleLbl="parChTrans1D2" presStyleIdx="1" presStyleCnt="2"/>
      <dgm:spPr>
        <a:custGeom>
          <a:avLst/>
          <a:gdLst/>
          <a:ahLst/>
          <a:cxnLst/>
          <a:rect l="0" t="0" r="0" b="0"/>
          <a:pathLst>
            <a:path>
              <a:moveTo>
                <a:pt x="0" y="0"/>
              </a:moveTo>
              <a:lnTo>
                <a:pt x="0" y="846690"/>
              </a:lnTo>
              <a:lnTo>
                <a:pt x="193266" y="846690"/>
              </a:lnTo>
            </a:path>
          </a:pathLst>
        </a:custGeom>
      </dgm:spPr>
      <dgm:t>
        <a:bodyPr/>
        <a:lstStyle/>
        <a:p>
          <a:endParaRPr lang="en-US"/>
        </a:p>
      </dgm:t>
    </dgm:pt>
    <dgm:pt modelId="{4917968F-A2C5-4C76-938C-223A5DCE166D}" type="pres">
      <dgm:prSet presAssocID="{BA57518E-E76A-4F72-BD5D-64FF69C0A161}" presName="hierRoot3" presStyleCnt="0">
        <dgm:presLayoutVars>
          <dgm:hierBranch val="init"/>
        </dgm:presLayoutVars>
      </dgm:prSet>
      <dgm:spPr/>
    </dgm:pt>
    <dgm:pt modelId="{563D16F9-19DA-451F-AECB-6E53BA9A5885}" type="pres">
      <dgm:prSet presAssocID="{BA57518E-E76A-4F72-BD5D-64FF69C0A161}" presName="rootComposite3" presStyleCnt="0"/>
      <dgm:spPr/>
    </dgm:pt>
    <dgm:pt modelId="{B85F3CAE-96E4-4714-A366-6C56A9C416D3}" type="pres">
      <dgm:prSet presAssocID="{BA57518E-E76A-4F72-BD5D-64FF69C0A161}" presName="rootText3" presStyleLbl="asst1" presStyleIdx="2" presStyleCnt="3">
        <dgm:presLayoutVars>
          <dgm:chPref val="3"/>
        </dgm:presLayoutVars>
      </dgm:prSet>
      <dgm:spPr>
        <a:prstGeom prst="rect">
          <a:avLst/>
        </a:prstGeom>
      </dgm:spPr>
      <dgm:t>
        <a:bodyPr/>
        <a:lstStyle/>
        <a:p>
          <a:endParaRPr lang="en-US"/>
        </a:p>
      </dgm:t>
    </dgm:pt>
    <dgm:pt modelId="{26394B40-B2D2-42AA-8130-163A9504832A}" type="pres">
      <dgm:prSet presAssocID="{BA57518E-E76A-4F72-BD5D-64FF69C0A161}" presName="rootConnector3" presStyleLbl="asst1" presStyleIdx="2" presStyleCnt="3"/>
      <dgm:spPr/>
      <dgm:t>
        <a:bodyPr/>
        <a:lstStyle/>
        <a:p>
          <a:endParaRPr lang="en-US"/>
        </a:p>
      </dgm:t>
    </dgm:pt>
    <dgm:pt modelId="{75D18113-C168-45C5-B0D8-6FB7E3C59383}" type="pres">
      <dgm:prSet presAssocID="{BA57518E-E76A-4F72-BD5D-64FF69C0A161}" presName="hierChild6" presStyleCnt="0"/>
      <dgm:spPr/>
    </dgm:pt>
    <dgm:pt modelId="{899B3CE7-C6D7-4945-A033-1AF24F12DC86}" type="pres">
      <dgm:prSet presAssocID="{BA57518E-E76A-4F72-BD5D-64FF69C0A161}" presName="hierChild7" presStyleCnt="0"/>
      <dgm:spPr/>
    </dgm:pt>
  </dgm:ptLst>
  <dgm:cxnLst>
    <dgm:cxn modelId="{274F82E0-0034-40B4-A719-501FCBCC6F24}" srcId="{CDA4E30E-97F4-4C97-9902-68AEB10911B8}" destId="{C70875A0-A9C1-43C1-B904-6BDD8FA485DA}" srcOrd="0" destOrd="0" parTransId="{4375E841-14FA-4F47-AAED-95DB5A8CCE44}" sibTransId="{317E5C63-95D5-4E7F-BC3C-9A105B08E52C}"/>
    <dgm:cxn modelId="{0EE7870B-D9BD-4054-9B5A-E39188EAF354}" type="presOf" srcId="{CDA4E30E-97F4-4C97-9902-68AEB10911B8}" destId="{0ED2AC6C-7AEC-45FC-A85D-62808BEF84E5}" srcOrd="1" destOrd="0" presId="urn:microsoft.com/office/officeart/2005/8/layout/orgChart1"/>
    <dgm:cxn modelId="{CFDB7C76-0080-4C4C-BB37-494EF4FB0A63}" srcId="{F93D777C-F27A-40F1-B073-9A520F26C8F4}" destId="{CDA4E30E-97F4-4C97-9902-68AEB10911B8}" srcOrd="0" destOrd="0" parTransId="{DA8476AE-CBED-4A67-AA11-1213E1D05DB2}" sibTransId="{83589CE7-67F5-47B5-9294-9893457C0AEA}"/>
    <dgm:cxn modelId="{34F5612C-5C08-4B61-AE80-13ED3F56227E}" type="presOf" srcId="{4375E841-14FA-4F47-AAED-95DB5A8CCE44}" destId="{DFF7FA09-E5DF-4C53-B693-A68BC790CF0F}" srcOrd="0" destOrd="0" presId="urn:microsoft.com/office/officeart/2005/8/layout/orgChart1"/>
    <dgm:cxn modelId="{7049C635-C0E8-4610-88C3-C9C09FD1D4A5}" type="presOf" srcId="{F93D777C-F27A-40F1-B073-9A520F26C8F4}" destId="{170F9C47-0605-4328-9522-66914C8E2850}" srcOrd="0" destOrd="0" presId="urn:microsoft.com/office/officeart/2005/8/layout/orgChart1"/>
    <dgm:cxn modelId="{8D9AFDAA-5B2D-4C05-BA15-2E903994C7D1}" srcId="{C70875A0-A9C1-43C1-B904-6BDD8FA485DA}" destId="{5BD77844-C0EC-40B9-8699-F5CC1BA2B43E}" srcOrd="0" destOrd="0" parTransId="{5FE1C50A-DE8E-451F-AE68-9218E3BB9E29}" sibTransId="{E0B7CAE4-0962-450B-BAB7-91ABA371ED00}"/>
    <dgm:cxn modelId="{CAC0A941-0D1C-44A5-B752-75BD91F7A07A}" type="presOf" srcId="{5FE1C50A-DE8E-451F-AE68-9218E3BB9E29}" destId="{051F02F5-4961-4327-AF9F-EF9549C45816}" srcOrd="0" destOrd="0" presId="urn:microsoft.com/office/officeart/2005/8/layout/orgChart1"/>
    <dgm:cxn modelId="{8952D168-ADFD-4B99-861A-6512CAA25607}" type="presOf" srcId="{BA57518E-E76A-4F72-BD5D-64FF69C0A161}" destId="{26394B40-B2D2-42AA-8130-163A9504832A}" srcOrd="1" destOrd="0" presId="urn:microsoft.com/office/officeart/2005/8/layout/orgChart1"/>
    <dgm:cxn modelId="{B2FC020D-193E-47E7-92EC-86EAA8CA9C0C}" type="presOf" srcId="{C70875A0-A9C1-43C1-B904-6BDD8FA485DA}" destId="{113681D6-4E51-4531-9459-756EDC8E2E7A}" srcOrd="0" destOrd="0" presId="urn:microsoft.com/office/officeart/2005/8/layout/orgChart1"/>
    <dgm:cxn modelId="{C609B345-E0C1-4E6C-AC90-E0BA4D506D67}" type="presOf" srcId="{BA57518E-E76A-4F72-BD5D-64FF69C0A161}" destId="{B85F3CAE-96E4-4714-A366-6C56A9C416D3}" srcOrd="0" destOrd="0" presId="urn:microsoft.com/office/officeart/2005/8/layout/orgChart1"/>
    <dgm:cxn modelId="{63DD1E9D-3FF6-4354-9A4B-161F6429BC75}" type="presOf" srcId="{CDA4E30E-97F4-4C97-9902-68AEB10911B8}" destId="{04181127-9B79-4CEB-8BA6-A72940C0AE06}" srcOrd="0" destOrd="0" presId="urn:microsoft.com/office/officeart/2005/8/layout/orgChart1"/>
    <dgm:cxn modelId="{B3BBD379-20A3-4777-A45B-147D3C3E01EF}" type="presOf" srcId="{27400A3E-F591-4036-96B8-2B322A6435B6}" destId="{523A4AC2-7F74-48A0-83C4-0E469261371C}" srcOrd="0" destOrd="0" presId="urn:microsoft.com/office/officeart/2005/8/layout/orgChart1"/>
    <dgm:cxn modelId="{BAF99D52-0380-4A71-AC09-8D23FC39B366}" type="presOf" srcId="{5BD77844-C0EC-40B9-8699-F5CC1BA2B43E}" destId="{59A8C0C9-3158-4604-A753-DDE41EA9E901}" srcOrd="1" destOrd="0" presId="urn:microsoft.com/office/officeart/2005/8/layout/orgChart1"/>
    <dgm:cxn modelId="{615A2FE6-7912-45DB-B918-4CD9198F0634}" type="presOf" srcId="{5BD77844-C0EC-40B9-8699-F5CC1BA2B43E}" destId="{7E8F36B9-50E1-46B5-AA88-59DBA9586CD3}" srcOrd="0" destOrd="0" presId="urn:microsoft.com/office/officeart/2005/8/layout/orgChart1"/>
    <dgm:cxn modelId="{05367101-055D-4CC9-9CFC-863356C202FF}" srcId="{CDA4E30E-97F4-4C97-9902-68AEB10911B8}" destId="{BA57518E-E76A-4F72-BD5D-64FF69C0A161}" srcOrd="1" destOrd="0" parTransId="{27400A3E-F591-4036-96B8-2B322A6435B6}" sibTransId="{AA816641-19AA-4A96-AFF4-F503535D8A06}"/>
    <dgm:cxn modelId="{D6BC911A-709B-42AB-8467-C2367DDFDC00}" type="presOf" srcId="{C70875A0-A9C1-43C1-B904-6BDD8FA485DA}" destId="{3FB17EE1-E814-4F6D-9F3A-E75BF695545A}" srcOrd="1" destOrd="0" presId="urn:microsoft.com/office/officeart/2005/8/layout/orgChart1"/>
    <dgm:cxn modelId="{0F6CEB8F-8CE3-4E3A-AF14-664F09BCA451}" type="presParOf" srcId="{170F9C47-0605-4328-9522-66914C8E2850}" destId="{34AC1B78-FE43-43B1-AFDD-28D2334AA563}" srcOrd="0" destOrd="0" presId="urn:microsoft.com/office/officeart/2005/8/layout/orgChart1"/>
    <dgm:cxn modelId="{C89F6439-A74A-468C-9D52-0C9628A745A7}" type="presParOf" srcId="{34AC1B78-FE43-43B1-AFDD-28D2334AA563}" destId="{9D472FF9-8EC5-4DB9-B3EA-2C0E44752385}" srcOrd="0" destOrd="0" presId="urn:microsoft.com/office/officeart/2005/8/layout/orgChart1"/>
    <dgm:cxn modelId="{6DD9822F-D8BB-4E35-A402-911BBF2E75CA}" type="presParOf" srcId="{9D472FF9-8EC5-4DB9-B3EA-2C0E44752385}" destId="{04181127-9B79-4CEB-8BA6-A72940C0AE06}" srcOrd="0" destOrd="0" presId="urn:microsoft.com/office/officeart/2005/8/layout/orgChart1"/>
    <dgm:cxn modelId="{F3713EF4-7218-4F9A-A7D8-5F5E15A411D8}" type="presParOf" srcId="{9D472FF9-8EC5-4DB9-B3EA-2C0E44752385}" destId="{0ED2AC6C-7AEC-45FC-A85D-62808BEF84E5}" srcOrd="1" destOrd="0" presId="urn:microsoft.com/office/officeart/2005/8/layout/orgChart1"/>
    <dgm:cxn modelId="{888C98FF-4701-4A11-BAAB-A6C33FE3AF76}" type="presParOf" srcId="{34AC1B78-FE43-43B1-AFDD-28D2334AA563}" destId="{8550F0A1-AA7B-4C6D-8DAE-D1DCDF45B3D4}" srcOrd="1" destOrd="0" presId="urn:microsoft.com/office/officeart/2005/8/layout/orgChart1"/>
    <dgm:cxn modelId="{40F64773-3D77-4985-BA3B-EC40A0307137}" type="presParOf" srcId="{34AC1B78-FE43-43B1-AFDD-28D2334AA563}" destId="{44F1E047-21FF-4F9F-8C87-648B2C10B895}" srcOrd="2" destOrd="0" presId="urn:microsoft.com/office/officeart/2005/8/layout/orgChart1"/>
    <dgm:cxn modelId="{930F199B-11FC-4BD6-B25D-60D03FC9B94D}" type="presParOf" srcId="{44F1E047-21FF-4F9F-8C87-648B2C10B895}" destId="{DFF7FA09-E5DF-4C53-B693-A68BC790CF0F}" srcOrd="0" destOrd="0" presId="urn:microsoft.com/office/officeart/2005/8/layout/orgChart1"/>
    <dgm:cxn modelId="{21B5B072-C740-4E14-BC1E-E733CC431FD4}" type="presParOf" srcId="{44F1E047-21FF-4F9F-8C87-648B2C10B895}" destId="{02AF66F2-582A-4E9F-9472-82563CDC376D}" srcOrd="1" destOrd="0" presId="urn:microsoft.com/office/officeart/2005/8/layout/orgChart1"/>
    <dgm:cxn modelId="{BF3322A9-3F8E-4172-A1CB-045BF5099DFA}" type="presParOf" srcId="{02AF66F2-582A-4E9F-9472-82563CDC376D}" destId="{A19057FD-5F90-4993-B748-4C6C2FEBD0FE}" srcOrd="0" destOrd="0" presId="urn:microsoft.com/office/officeart/2005/8/layout/orgChart1"/>
    <dgm:cxn modelId="{5CF9F6E7-12F9-47CA-9E9F-98168D315FF9}" type="presParOf" srcId="{A19057FD-5F90-4993-B748-4C6C2FEBD0FE}" destId="{113681D6-4E51-4531-9459-756EDC8E2E7A}" srcOrd="0" destOrd="0" presId="urn:microsoft.com/office/officeart/2005/8/layout/orgChart1"/>
    <dgm:cxn modelId="{26BA3298-8FDF-4BB7-AED7-1D0FA6BA6671}" type="presParOf" srcId="{A19057FD-5F90-4993-B748-4C6C2FEBD0FE}" destId="{3FB17EE1-E814-4F6D-9F3A-E75BF695545A}" srcOrd="1" destOrd="0" presId="urn:microsoft.com/office/officeart/2005/8/layout/orgChart1"/>
    <dgm:cxn modelId="{37B57BBE-AD51-4912-8CD6-B2DBE8808FE0}" type="presParOf" srcId="{02AF66F2-582A-4E9F-9472-82563CDC376D}" destId="{CA1B0C4C-51B5-486D-A5C6-CDBCE80995CF}" srcOrd="1" destOrd="0" presId="urn:microsoft.com/office/officeart/2005/8/layout/orgChart1"/>
    <dgm:cxn modelId="{9ADC8A61-BF57-4EFA-9E04-250A78A1FE8C}" type="presParOf" srcId="{02AF66F2-582A-4E9F-9472-82563CDC376D}" destId="{6462BA00-2163-4143-BFE8-1C16FD6E99CF}" srcOrd="2" destOrd="0" presId="urn:microsoft.com/office/officeart/2005/8/layout/orgChart1"/>
    <dgm:cxn modelId="{D4069701-A819-4755-9420-DCA88A861F3B}" type="presParOf" srcId="{6462BA00-2163-4143-BFE8-1C16FD6E99CF}" destId="{051F02F5-4961-4327-AF9F-EF9549C45816}" srcOrd="0" destOrd="0" presId="urn:microsoft.com/office/officeart/2005/8/layout/orgChart1"/>
    <dgm:cxn modelId="{52971C1F-5502-4C5A-AE2A-859DA0AC1791}" type="presParOf" srcId="{6462BA00-2163-4143-BFE8-1C16FD6E99CF}" destId="{F580CB54-A070-44E9-AB4A-2A40719625DE}" srcOrd="1" destOrd="0" presId="urn:microsoft.com/office/officeart/2005/8/layout/orgChart1"/>
    <dgm:cxn modelId="{7D2F751B-E5D1-4B6B-A988-9432415C2AE0}" type="presParOf" srcId="{F580CB54-A070-44E9-AB4A-2A40719625DE}" destId="{E64F14E9-BAF3-436E-9A57-4EA370BCE26A}" srcOrd="0" destOrd="0" presId="urn:microsoft.com/office/officeart/2005/8/layout/orgChart1"/>
    <dgm:cxn modelId="{89DFB9DE-5C7A-40A1-98F9-C8A3803DFF89}" type="presParOf" srcId="{E64F14E9-BAF3-436E-9A57-4EA370BCE26A}" destId="{7E8F36B9-50E1-46B5-AA88-59DBA9586CD3}" srcOrd="0" destOrd="0" presId="urn:microsoft.com/office/officeart/2005/8/layout/orgChart1"/>
    <dgm:cxn modelId="{908035D4-8A8C-48A4-9757-4919B74214A9}" type="presParOf" srcId="{E64F14E9-BAF3-436E-9A57-4EA370BCE26A}" destId="{59A8C0C9-3158-4604-A753-DDE41EA9E901}" srcOrd="1" destOrd="0" presId="urn:microsoft.com/office/officeart/2005/8/layout/orgChart1"/>
    <dgm:cxn modelId="{1F23A40E-B3E5-470E-A046-CDE7B5ABC4FE}" type="presParOf" srcId="{F580CB54-A070-44E9-AB4A-2A40719625DE}" destId="{12455FE8-4133-4999-BE1F-965C3E344F4D}" srcOrd="1" destOrd="0" presId="urn:microsoft.com/office/officeart/2005/8/layout/orgChart1"/>
    <dgm:cxn modelId="{F357A1AC-CE76-4BEF-A5C3-A347865FCAE3}" type="presParOf" srcId="{F580CB54-A070-44E9-AB4A-2A40719625DE}" destId="{49DCFAC4-29AC-45DE-855D-2A15289D90E9}" srcOrd="2" destOrd="0" presId="urn:microsoft.com/office/officeart/2005/8/layout/orgChart1"/>
    <dgm:cxn modelId="{71969015-0257-4AF6-B5E5-3EE49937EFE9}" type="presParOf" srcId="{44F1E047-21FF-4F9F-8C87-648B2C10B895}" destId="{523A4AC2-7F74-48A0-83C4-0E469261371C}" srcOrd="2" destOrd="0" presId="urn:microsoft.com/office/officeart/2005/8/layout/orgChart1"/>
    <dgm:cxn modelId="{8AC015E8-9DF7-48F7-AFF8-AA8B1E05958B}" type="presParOf" srcId="{44F1E047-21FF-4F9F-8C87-648B2C10B895}" destId="{4917968F-A2C5-4C76-938C-223A5DCE166D}" srcOrd="3" destOrd="0" presId="urn:microsoft.com/office/officeart/2005/8/layout/orgChart1"/>
    <dgm:cxn modelId="{C0C616BB-278E-4991-BFEA-C31DB1B65552}" type="presParOf" srcId="{4917968F-A2C5-4C76-938C-223A5DCE166D}" destId="{563D16F9-19DA-451F-AECB-6E53BA9A5885}" srcOrd="0" destOrd="0" presId="urn:microsoft.com/office/officeart/2005/8/layout/orgChart1"/>
    <dgm:cxn modelId="{4F96A164-0D5A-45CA-973E-468052E7803E}" type="presParOf" srcId="{563D16F9-19DA-451F-AECB-6E53BA9A5885}" destId="{B85F3CAE-96E4-4714-A366-6C56A9C416D3}" srcOrd="0" destOrd="0" presId="urn:microsoft.com/office/officeart/2005/8/layout/orgChart1"/>
    <dgm:cxn modelId="{20F14672-95DE-4652-A839-BF1ACAF8635F}" type="presParOf" srcId="{563D16F9-19DA-451F-AECB-6E53BA9A5885}" destId="{26394B40-B2D2-42AA-8130-163A9504832A}" srcOrd="1" destOrd="0" presId="urn:microsoft.com/office/officeart/2005/8/layout/orgChart1"/>
    <dgm:cxn modelId="{7CD92B40-9752-43C2-B72A-44AFA244781E}" type="presParOf" srcId="{4917968F-A2C5-4C76-938C-223A5DCE166D}" destId="{75D18113-C168-45C5-B0D8-6FB7E3C59383}" srcOrd="1" destOrd="0" presId="urn:microsoft.com/office/officeart/2005/8/layout/orgChart1"/>
    <dgm:cxn modelId="{D411445B-276D-453B-BF83-CFE6065155D6}" type="presParOf" srcId="{4917968F-A2C5-4C76-938C-223A5DCE166D}" destId="{899B3CE7-C6D7-4945-A033-1AF24F12DC8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2F7203E-AB3B-43FA-B04D-356437DB26F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60EC2DC-CBD0-4EC2-9CB1-EC8B749B9C7B}">
      <dgm:prSet phldrT="[Text]"/>
      <dgm:spPr>
        <a:xfrm>
          <a:off x="1458590" y="1825"/>
          <a:ext cx="2264419" cy="113220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Natural Logarithm of Real Predicted Cost (231)</a:t>
          </a:r>
        </a:p>
      </dgm:t>
    </dgm:pt>
    <dgm:pt modelId="{87645ECA-1732-4637-849D-7E3E3CB979AA}" type="parTrans" cxnId="{59ECC015-CFD9-4F99-B8D3-669E9FCA0328}">
      <dgm:prSet/>
      <dgm:spPr/>
      <dgm:t>
        <a:bodyPr/>
        <a:lstStyle/>
        <a:p>
          <a:endParaRPr lang="en-US"/>
        </a:p>
      </dgm:t>
    </dgm:pt>
    <dgm:pt modelId="{B55FFF3A-2101-43A2-8469-575D255CAA54}" type="sibTrans" cxnId="{59ECC015-CFD9-4F99-B8D3-669E9FCA0328}">
      <dgm:prSet/>
      <dgm:spPr/>
      <dgm:t>
        <a:bodyPr/>
        <a:lstStyle/>
        <a:p>
          <a:endParaRPr lang="en-US"/>
        </a:p>
      </dgm:t>
    </dgm:pt>
    <dgm:pt modelId="{ED597BA9-C975-4638-BD31-22CD175A96CC}" type="asst">
      <dgm:prSet phldrT="[Text]"/>
      <dgm:spPr>
        <a:xfrm>
          <a:off x="88615" y="1609564"/>
          <a:ext cx="2264419" cy="113220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Estimated Parameters</a:t>
          </a:r>
        </a:p>
        <a:p>
          <a:r>
            <a:rPr lang="en-US" dirty="0">
              <a:solidFill>
                <a:sysClr val="window" lastClr="FFFFFF"/>
              </a:solidFill>
              <a:latin typeface="Calibri"/>
              <a:ea typeface="+mn-ea"/>
              <a:cs typeface="+mn-cs"/>
            </a:rPr>
            <a:t>(148-165)</a:t>
          </a:r>
        </a:p>
      </dgm:t>
    </dgm:pt>
    <dgm:pt modelId="{1CB68941-98C3-489E-8F3A-EBECE6204706}" type="parTrans" cxnId="{F412EDE5-65E4-4934-BEEF-EB56E078ED56}">
      <dgm:prSet/>
      <dgm:spPr>
        <a:xfrm>
          <a:off x="2353035" y="1134035"/>
          <a:ext cx="237764" cy="1041633"/>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42543C15-6A0C-40D6-AE3B-F47C56BA8A42}" type="sibTrans" cxnId="{F412EDE5-65E4-4934-BEEF-EB56E078ED56}">
      <dgm:prSet/>
      <dgm:spPr/>
      <dgm:t>
        <a:bodyPr/>
        <a:lstStyle/>
        <a:p>
          <a:endParaRPr lang="en-US"/>
        </a:p>
      </dgm:t>
    </dgm:pt>
    <dgm:pt modelId="{1AC138AA-D60A-497D-9FD3-B46F6501E29E}">
      <dgm:prSet phldrT="[Text]"/>
      <dgm:spPr>
        <a:xfrm>
          <a:off x="88615" y="3217302"/>
          <a:ext cx="2264419" cy="113220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Variables constructed from business conditions</a:t>
          </a:r>
        </a:p>
        <a:p>
          <a:r>
            <a:rPr lang="en-US" dirty="0">
              <a:solidFill>
                <a:sysClr val="window" lastClr="FFFFFF"/>
              </a:solidFill>
              <a:latin typeface="Calibri"/>
              <a:ea typeface="+mn-ea"/>
              <a:cs typeface="+mn-cs"/>
            </a:rPr>
            <a:t>(192-207)</a:t>
          </a:r>
        </a:p>
      </dgm:t>
    </dgm:pt>
    <dgm:pt modelId="{5AA7503C-8BE3-4322-89AE-4E1E069B65D6}" type="parTrans" cxnId="{E7DDB0B9-7E53-4F60-8EE1-E65F6FED0A33}">
      <dgm:prSet/>
      <dgm:spPr>
        <a:xfrm>
          <a:off x="1220825" y="1134035"/>
          <a:ext cx="1369974" cy="2083266"/>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8DB95E38-DA9E-4762-8711-8D3E82220371}" type="sibTrans" cxnId="{E7DDB0B9-7E53-4F60-8EE1-E65F6FED0A33}">
      <dgm:prSet/>
      <dgm:spPr/>
      <dgm:t>
        <a:bodyPr/>
        <a:lstStyle/>
        <a:p>
          <a:endParaRPr lang="en-US"/>
        </a:p>
      </dgm:t>
    </dgm:pt>
    <dgm:pt modelId="{6F048722-08A7-4BB1-88C2-353E9A41E004}">
      <dgm:prSet phldrT="[Text]"/>
      <dgm:spPr>
        <a:xfrm>
          <a:off x="2828564" y="3217302"/>
          <a:ext cx="2264419" cy="1132209"/>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n-US" dirty="0">
              <a:solidFill>
                <a:sysClr val="window" lastClr="FFFFFF"/>
              </a:solidFill>
              <a:latin typeface="Calibri"/>
              <a:ea typeface="+mn-ea"/>
              <a:cs typeface="+mn-cs"/>
            </a:rPr>
            <a:t>Constant and Trend Variables</a:t>
          </a:r>
        </a:p>
        <a:p>
          <a:r>
            <a:rPr lang="en-US" dirty="0">
              <a:solidFill>
                <a:sysClr val="window" lastClr="FFFFFF"/>
              </a:solidFill>
              <a:latin typeface="Calibri"/>
              <a:ea typeface="+mn-ea"/>
              <a:cs typeface="+mn-cs"/>
            </a:rPr>
            <a:t>(191,208)</a:t>
          </a:r>
        </a:p>
      </dgm:t>
    </dgm:pt>
    <dgm:pt modelId="{7A014228-066A-4EDF-AADF-364F6142F7D0}" type="parTrans" cxnId="{EC0A9277-252A-439B-A94C-69F4A93AE52D}">
      <dgm:prSet/>
      <dgm:spPr>
        <a:xfrm>
          <a:off x="2590800" y="1134035"/>
          <a:ext cx="1369974" cy="2083266"/>
        </a:xfrm>
        <a:noFill/>
        <a:ln w="12700" cap="flat" cmpd="sng" algn="ctr">
          <a:solidFill>
            <a:srgbClr val="5B9BD5">
              <a:shade val="60000"/>
              <a:hueOff val="0"/>
              <a:satOff val="0"/>
              <a:lumOff val="0"/>
              <a:alphaOff val="0"/>
            </a:srgbClr>
          </a:solidFill>
          <a:prstDash val="solid"/>
          <a:miter lim="800000"/>
        </a:ln>
        <a:effectLst/>
      </dgm:spPr>
      <dgm:t>
        <a:bodyPr/>
        <a:lstStyle/>
        <a:p>
          <a:endParaRPr lang="en-US"/>
        </a:p>
      </dgm:t>
    </dgm:pt>
    <dgm:pt modelId="{6DF8DF53-CC8F-4CB8-983D-7D570158253A}" type="sibTrans" cxnId="{EC0A9277-252A-439B-A94C-69F4A93AE52D}">
      <dgm:prSet/>
      <dgm:spPr/>
      <dgm:t>
        <a:bodyPr/>
        <a:lstStyle/>
        <a:p>
          <a:endParaRPr lang="en-US"/>
        </a:p>
      </dgm:t>
    </dgm:pt>
    <dgm:pt modelId="{14729926-AD26-4743-B067-B0F88DBED3A6}" type="pres">
      <dgm:prSet presAssocID="{92F7203E-AB3B-43FA-B04D-356437DB26FD}" presName="hierChild1" presStyleCnt="0">
        <dgm:presLayoutVars>
          <dgm:orgChart val="1"/>
          <dgm:chPref val="1"/>
          <dgm:dir/>
          <dgm:animOne val="branch"/>
          <dgm:animLvl val="lvl"/>
          <dgm:resizeHandles/>
        </dgm:presLayoutVars>
      </dgm:prSet>
      <dgm:spPr/>
      <dgm:t>
        <a:bodyPr/>
        <a:lstStyle/>
        <a:p>
          <a:endParaRPr lang="en-US"/>
        </a:p>
      </dgm:t>
    </dgm:pt>
    <dgm:pt modelId="{C853CE44-8C33-451F-AEAD-E72AF6F936ED}" type="pres">
      <dgm:prSet presAssocID="{D60EC2DC-CBD0-4EC2-9CB1-EC8B749B9C7B}" presName="hierRoot1" presStyleCnt="0">
        <dgm:presLayoutVars>
          <dgm:hierBranch val="init"/>
        </dgm:presLayoutVars>
      </dgm:prSet>
      <dgm:spPr/>
    </dgm:pt>
    <dgm:pt modelId="{B73D3ACC-65A8-42D8-B72B-2E7A931783D7}" type="pres">
      <dgm:prSet presAssocID="{D60EC2DC-CBD0-4EC2-9CB1-EC8B749B9C7B}" presName="rootComposite1" presStyleCnt="0"/>
      <dgm:spPr/>
    </dgm:pt>
    <dgm:pt modelId="{C43AFE6E-A74B-4F45-98E1-E34E5B5EF10D}" type="pres">
      <dgm:prSet presAssocID="{D60EC2DC-CBD0-4EC2-9CB1-EC8B749B9C7B}" presName="rootText1" presStyleLbl="node0" presStyleIdx="0" presStyleCnt="1">
        <dgm:presLayoutVars>
          <dgm:chPref val="3"/>
        </dgm:presLayoutVars>
      </dgm:prSet>
      <dgm:spPr>
        <a:prstGeom prst="rect">
          <a:avLst/>
        </a:prstGeom>
      </dgm:spPr>
      <dgm:t>
        <a:bodyPr/>
        <a:lstStyle/>
        <a:p>
          <a:endParaRPr lang="en-US"/>
        </a:p>
      </dgm:t>
    </dgm:pt>
    <dgm:pt modelId="{C7C31E95-D2FF-43B3-9FF7-1908965370C1}" type="pres">
      <dgm:prSet presAssocID="{D60EC2DC-CBD0-4EC2-9CB1-EC8B749B9C7B}" presName="rootConnector1" presStyleLbl="node1" presStyleIdx="0" presStyleCnt="0"/>
      <dgm:spPr/>
      <dgm:t>
        <a:bodyPr/>
        <a:lstStyle/>
        <a:p>
          <a:endParaRPr lang="en-US"/>
        </a:p>
      </dgm:t>
    </dgm:pt>
    <dgm:pt modelId="{7BDA69EE-F155-4A4B-B94A-C0A1FFE09BF7}" type="pres">
      <dgm:prSet presAssocID="{D60EC2DC-CBD0-4EC2-9CB1-EC8B749B9C7B}" presName="hierChild2" presStyleCnt="0"/>
      <dgm:spPr/>
    </dgm:pt>
    <dgm:pt modelId="{6A460C22-9B46-45FD-B648-E8AEFE4668E9}" type="pres">
      <dgm:prSet presAssocID="{5AA7503C-8BE3-4322-89AE-4E1E069B65D6}" presName="Name37" presStyleLbl="parChTrans1D2" presStyleIdx="0" presStyleCnt="3"/>
      <dgm:spPr>
        <a:custGeom>
          <a:avLst/>
          <a:gdLst/>
          <a:ahLst/>
          <a:cxnLst/>
          <a:rect l="0" t="0" r="0" b="0"/>
          <a:pathLst>
            <a:path>
              <a:moveTo>
                <a:pt x="1369974" y="0"/>
              </a:moveTo>
              <a:lnTo>
                <a:pt x="1369974" y="1845502"/>
              </a:lnTo>
              <a:lnTo>
                <a:pt x="0" y="1845502"/>
              </a:lnTo>
              <a:lnTo>
                <a:pt x="0" y="2083266"/>
              </a:lnTo>
            </a:path>
          </a:pathLst>
        </a:custGeom>
      </dgm:spPr>
      <dgm:t>
        <a:bodyPr/>
        <a:lstStyle/>
        <a:p>
          <a:endParaRPr lang="en-US"/>
        </a:p>
      </dgm:t>
    </dgm:pt>
    <dgm:pt modelId="{6AC63824-2971-402E-8ECD-29971714CC70}" type="pres">
      <dgm:prSet presAssocID="{1AC138AA-D60A-497D-9FD3-B46F6501E29E}" presName="hierRoot2" presStyleCnt="0">
        <dgm:presLayoutVars>
          <dgm:hierBranch val="init"/>
        </dgm:presLayoutVars>
      </dgm:prSet>
      <dgm:spPr/>
    </dgm:pt>
    <dgm:pt modelId="{6D973FC2-29C4-4E29-9013-AE1C075838C4}" type="pres">
      <dgm:prSet presAssocID="{1AC138AA-D60A-497D-9FD3-B46F6501E29E}" presName="rootComposite" presStyleCnt="0"/>
      <dgm:spPr/>
    </dgm:pt>
    <dgm:pt modelId="{10DEE99F-8E5B-4EC9-8470-BEA4903D6E84}" type="pres">
      <dgm:prSet presAssocID="{1AC138AA-D60A-497D-9FD3-B46F6501E29E}" presName="rootText" presStyleLbl="node2" presStyleIdx="0" presStyleCnt="2">
        <dgm:presLayoutVars>
          <dgm:chPref val="3"/>
        </dgm:presLayoutVars>
      </dgm:prSet>
      <dgm:spPr>
        <a:prstGeom prst="rect">
          <a:avLst/>
        </a:prstGeom>
      </dgm:spPr>
      <dgm:t>
        <a:bodyPr/>
        <a:lstStyle/>
        <a:p>
          <a:endParaRPr lang="en-US"/>
        </a:p>
      </dgm:t>
    </dgm:pt>
    <dgm:pt modelId="{B209868E-7030-4455-8777-8B7944D0018B}" type="pres">
      <dgm:prSet presAssocID="{1AC138AA-D60A-497D-9FD3-B46F6501E29E}" presName="rootConnector" presStyleLbl="node2" presStyleIdx="0" presStyleCnt="2"/>
      <dgm:spPr/>
      <dgm:t>
        <a:bodyPr/>
        <a:lstStyle/>
        <a:p>
          <a:endParaRPr lang="en-US"/>
        </a:p>
      </dgm:t>
    </dgm:pt>
    <dgm:pt modelId="{4CBED5C2-E11B-432E-92BA-159CBA32C40D}" type="pres">
      <dgm:prSet presAssocID="{1AC138AA-D60A-497D-9FD3-B46F6501E29E}" presName="hierChild4" presStyleCnt="0"/>
      <dgm:spPr/>
    </dgm:pt>
    <dgm:pt modelId="{3D0CEC22-BB1F-48A7-BDCA-BD0C230CE9F3}" type="pres">
      <dgm:prSet presAssocID="{1AC138AA-D60A-497D-9FD3-B46F6501E29E}" presName="hierChild5" presStyleCnt="0"/>
      <dgm:spPr/>
    </dgm:pt>
    <dgm:pt modelId="{454071F2-87D7-45F4-BD41-3D2FF30CE7A2}" type="pres">
      <dgm:prSet presAssocID="{7A014228-066A-4EDF-AADF-364F6142F7D0}" presName="Name37" presStyleLbl="parChTrans1D2" presStyleIdx="1" presStyleCnt="3"/>
      <dgm:spPr>
        <a:custGeom>
          <a:avLst/>
          <a:gdLst/>
          <a:ahLst/>
          <a:cxnLst/>
          <a:rect l="0" t="0" r="0" b="0"/>
          <a:pathLst>
            <a:path>
              <a:moveTo>
                <a:pt x="0" y="0"/>
              </a:moveTo>
              <a:lnTo>
                <a:pt x="0" y="1845502"/>
              </a:lnTo>
              <a:lnTo>
                <a:pt x="1369974" y="1845502"/>
              </a:lnTo>
              <a:lnTo>
                <a:pt x="1369974" y="2083266"/>
              </a:lnTo>
            </a:path>
          </a:pathLst>
        </a:custGeom>
      </dgm:spPr>
      <dgm:t>
        <a:bodyPr/>
        <a:lstStyle/>
        <a:p>
          <a:endParaRPr lang="en-US"/>
        </a:p>
      </dgm:t>
    </dgm:pt>
    <dgm:pt modelId="{4637C319-6FE9-4793-8F8C-C7ED2AD4B7A7}" type="pres">
      <dgm:prSet presAssocID="{6F048722-08A7-4BB1-88C2-353E9A41E004}" presName="hierRoot2" presStyleCnt="0">
        <dgm:presLayoutVars>
          <dgm:hierBranch val="init"/>
        </dgm:presLayoutVars>
      </dgm:prSet>
      <dgm:spPr/>
    </dgm:pt>
    <dgm:pt modelId="{0B614323-86A6-42EC-8FB9-860753C5D949}" type="pres">
      <dgm:prSet presAssocID="{6F048722-08A7-4BB1-88C2-353E9A41E004}" presName="rootComposite" presStyleCnt="0"/>
      <dgm:spPr/>
    </dgm:pt>
    <dgm:pt modelId="{EE888238-126D-4DB7-962E-6301090B1D93}" type="pres">
      <dgm:prSet presAssocID="{6F048722-08A7-4BB1-88C2-353E9A41E004}" presName="rootText" presStyleLbl="node2" presStyleIdx="1" presStyleCnt="2">
        <dgm:presLayoutVars>
          <dgm:chPref val="3"/>
        </dgm:presLayoutVars>
      </dgm:prSet>
      <dgm:spPr>
        <a:prstGeom prst="rect">
          <a:avLst/>
        </a:prstGeom>
      </dgm:spPr>
      <dgm:t>
        <a:bodyPr/>
        <a:lstStyle/>
        <a:p>
          <a:endParaRPr lang="en-US"/>
        </a:p>
      </dgm:t>
    </dgm:pt>
    <dgm:pt modelId="{FC88B3D1-2F0F-4A73-9454-2BDCAD86C3F6}" type="pres">
      <dgm:prSet presAssocID="{6F048722-08A7-4BB1-88C2-353E9A41E004}" presName="rootConnector" presStyleLbl="node2" presStyleIdx="1" presStyleCnt="2"/>
      <dgm:spPr/>
      <dgm:t>
        <a:bodyPr/>
        <a:lstStyle/>
        <a:p>
          <a:endParaRPr lang="en-US"/>
        </a:p>
      </dgm:t>
    </dgm:pt>
    <dgm:pt modelId="{8CD02D54-6DA4-4C8D-89FC-8E5E8247C5D2}" type="pres">
      <dgm:prSet presAssocID="{6F048722-08A7-4BB1-88C2-353E9A41E004}" presName="hierChild4" presStyleCnt="0"/>
      <dgm:spPr/>
    </dgm:pt>
    <dgm:pt modelId="{C7B3F7BC-5322-452F-B690-BB11B8F8EBAB}" type="pres">
      <dgm:prSet presAssocID="{6F048722-08A7-4BB1-88C2-353E9A41E004}" presName="hierChild5" presStyleCnt="0"/>
      <dgm:spPr/>
    </dgm:pt>
    <dgm:pt modelId="{6AD96FB9-A883-4C2F-B608-C5973882E90F}" type="pres">
      <dgm:prSet presAssocID="{D60EC2DC-CBD0-4EC2-9CB1-EC8B749B9C7B}" presName="hierChild3" presStyleCnt="0"/>
      <dgm:spPr/>
    </dgm:pt>
    <dgm:pt modelId="{76832190-163C-4BBB-B052-8F9EB74BD88B}" type="pres">
      <dgm:prSet presAssocID="{1CB68941-98C3-489E-8F3A-EBECE6204706}" presName="Name111" presStyleLbl="parChTrans1D2" presStyleIdx="2" presStyleCnt="3"/>
      <dgm:spPr>
        <a:custGeom>
          <a:avLst/>
          <a:gdLst/>
          <a:ahLst/>
          <a:cxnLst/>
          <a:rect l="0" t="0" r="0" b="0"/>
          <a:pathLst>
            <a:path>
              <a:moveTo>
                <a:pt x="237764" y="0"/>
              </a:moveTo>
              <a:lnTo>
                <a:pt x="237764" y="1041633"/>
              </a:lnTo>
              <a:lnTo>
                <a:pt x="0" y="1041633"/>
              </a:lnTo>
            </a:path>
          </a:pathLst>
        </a:custGeom>
      </dgm:spPr>
      <dgm:t>
        <a:bodyPr/>
        <a:lstStyle/>
        <a:p>
          <a:endParaRPr lang="en-US"/>
        </a:p>
      </dgm:t>
    </dgm:pt>
    <dgm:pt modelId="{062D080C-D7E7-4A07-AE99-A79FFF59CA0E}" type="pres">
      <dgm:prSet presAssocID="{ED597BA9-C975-4638-BD31-22CD175A96CC}" presName="hierRoot3" presStyleCnt="0">
        <dgm:presLayoutVars>
          <dgm:hierBranch val="init"/>
        </dgm:presLayoutVars>
      </dgm:prSet>
      <dgm:spPr/>
    </dgm:pt>
    <dgm:pt modelId="{1F40AB59-D34D-4F5D-B4C5-ABDF33C9CB17}" type="pres">
      <dgm:prSet presAssocID="{ED597BA9-C975-4638-BD31-22CD175A96CC}" presName="rootComposite3" presStyleCnt="0"/>
      <dgm:spPr/>
    </dgm:pt>
    <dgm:pt modelId="{42834F76-22CF-4206-A4E5-8CB4966CC615}" type="pres">
      <dgm:prSet presAssocID="{ED597BA9-C975-4638-BD31-22CD175A96CC}" presName="rootText3" presStyleLbl="asst1" presStyleIdx="0" presStyleCnt="1">
        <dgm:presLayoutVars>
          <dgm:chPref val="3"/>
        </dgm:presLayoutVars>
      </dgm:prSet>
      <dgm:spPr>
        <a:prstGeom prst="rect">
          <a:avLst/>
        </a:prstGeom>
      </dgm:spPr>
      <dgm:t>
        <a:bodyPr/>
        <a:lstStyle/>
        <a:p>
          <a:endParaRPr lang="en-US"/>
        </a:p>
      </dgm:t>
    </dgm:pt>
    <dgm:pt modelId="{AA755B5B-CA68-47A3-8ADA-8E54E0FA4D16}" type="pres">
      <dgm:prSet presAssocID="{ED597BA9-C975-4638-BD31-22CD175A96CC}" presName="rootConnector3" presStyleLbl="asst1" presStyleIdx="0" presStyleCnt="1"/>
      <dgm:spPr/>
      <dgm:t>
        <a:bodyPr/>
        <a:lstStyle/>
        <a:p>
          <a:endParaRPr lang="en-US"/>
        </a:p>
      </dgm:t>
    </dgm:pt>
    <dgm:pt modelId="{BE363F68-07B7-459D-964C-741DEB777A10}" type="pres">
      <dgm:prSet presAssocID="{ED597BA9-C975-4638-BD31-22CD175A96CC}" presName="hierChild6" presStyleCnt="0"/>
      <dgm:spPr/>
    </dgm:pt>
    <dgm:pt modelId="{89AAA009-BFF6-462D-BC3B-7B3F3FC13C12}" type="pres">
      <dgm:prSet presAssocID="{ED597BA9-C975-4638-BD31-22CD175A96CC}" presName="hierChild7" presStyleCnt="0"/>
      <dgm:spPr/>
    </dgm:pt>
  </dgm:ptLst>
  <dgm:cxnLst>
    <dgm:cxn modelId="{EC0A9277-252A-439B-A94C-69F4A93AE52D}" srcId="{D60EC2DC-CBD0-4EC2-9CB1-EC8B749B9C7B}" destId="{6F048722-08A7-4BB1-88C2-353E9A41E004}" srcOrd="2" destOrd="0" parTransId="{7A014228-066A-4EDF-AADF-364F6142F7D0}" sibTransId="{6DF8DF53-CC8F-4CB8-983D-7D570158253A}"/>
    <dgm:cxn modelId="{BB805D63-F5F4-421C-9D64-02B4CF309BEC}" type="presOf" srcId="{7A014228-066A-4EDF-AADF-364F6142F7D0}" destId="{454071F2-87D7-45F4-BD41-3D2FF30CE7A2}" srcOrd="0" destOrd="0" presId="urn:microsoft.com/office/officeart/2005/8/layout/orgChart1"/>
    <dgm:cxn modelId="{7CA5D9E1-D358-4C1E-AC51-78AEC15429D3}" type="presOf" srcId="{6F048722-08A7-4BB1-88C2-353E9A41E004}" destId="{FC88B3D1-2F0F-4A73-9454-2BDCAD86C3F6}" srcOrd="1" destOrd="0" presId="urn:microsoft.com/office/officeart/2005/8/layout/orgChart1"/>
    <dgm:cxn modelId="{CA91006F-9BCF-4079-87E6-34A8A81A420E}" type="presOf" srcId="{1CB68941-98C3-489E-8F3A-EBECE6204706}" destId="{76832190-163C-4BBB-B052-8F9EB74BD88B}" srcOrd="0" destOrd="0" presId="urn:microsoft.com/office/officeart/2005/8/layout/orgChart1"/>
    <dgm:cxn modelId="{9DC1FC14-7120-4606-A90E-A6EAF5018859}" type="presOf" srcId="{1AC138AA-D60A-497D-9FD3-B46F6501E29E}" destId="{B209868E-7030-4455-8777-8B7944D0018B}" srcOrd="1" destOrd="0" presId="urn:microsoft.com/office/officeart/2005/8/layout/orgChart1"/>
    <dgm:cxn modelId="{FACF941B-108B-4E28-9F3D-8E0FFE0B1780}" type="presOf" srcId="{92F7203E-AB3B-43FA-B04D-356437DB26FD}" destId="{14729926-AD26-4743-B067-B0F88DBED3A6}" srcOrd="0" destOrd="0" presId="urn:microsoft.com/office/officeart/2005/8/layout/orgChart1"/>
    <dgm:cxn modelId="{C1620BD1-931A-4B21-B830-467439EE121A}" type="presOf" srcId="{ED597BA9-C975-4638-BD31-22CD175A96CC}" destId="{AA755B5B-CA68-47A3-8ADA-8E54E0FA4D16}" srcOrd="1" destOrd="0" presId="urn:microsoft.com/office/officeart/2005/8/layout/orgChart1"/>
    <dgm:cxn modelId="{D478A56C-25FD-4E98-865B-35546063E035}" type="presOf" srcId="{6F048722-08A7-4BB1-88C2-353E9A41E004}" destId="{EE888238-126D-4DB7-962E-6301090B1D93}" srcOrd="0" destOrd="0" presId="urn:microsoft.com/office/officeart/2005/8/layout/orgChart1"/>
    <dgm:cxn modelId="{F412EDE5-65E4-4934-BEEF-EB56E078ED56}" srcId="{D60EC2DC-CBD0-4EC2-9CB1-EC8B749B9C7B}" destId="{ED597BA9-C975-4638-BD31-22CD175A96CC}" srcOrd="0" destOrd="0" parTransId="{1CB68941-98C3-489E-8F3A-EBECE6204706}" sibTransId="{42543C15-6A0C-40D6-AE3B-F47C56BA8A42}"/>
    <dgm:cxn modelId="{964A22E2-8D80-432B-8BBA-C77CABCD7035}" type="presOf" srcId="{D60EC2DC-CBD0-4EC2-9CB1-EC8B749B9C7B}" destId="{C7C31E95-D2FF-43B3-9FF7-1908965370C1}" srcOrd="1" destOrd="0" presId="urn:microsoft.com/office/officeart/2005/8/layout/orgChart1"/>
    <dgm:cxn modelId="{4C1DB267-30BF-4E73-B5E7-02D4F7415895}" type="presOf" srcId="{D60EC2DC-CBD0-4EC2-9CB1-EC8B749B9C7B}" destId="{C43AFE6E-A74B-4F45-98E1-E34E5B5EF10D}" srcOrd="0" destOrd="0" presId="urn:microsoft.com/office/officeart/2005/8/layout/orgChart1"/>
    <dgm:cxn modelId="{E7DDB0B9-7E53-4F60-8EE1-E65F6FED0A33}" srcId="{D60EC2DC-CBD0-4EC2-9CB1-EC8B749B9C7B}" destId="{1AC138AA-D60A-497D-9FD3-B46F6501E29E}" srcOrd="1" destOrd="0" parTransId="{5AA7503C-8BE3-4322-89AE-4E1E069B65D6}" sibTransId="{8DB95E38-DA9E-4762-8711-8D3E82220371}"/>
    <dgm:cxn modelId="{2A9A22CE-FB17-44D0-9CA0-0F8DF3D98C8A}" type="presOf" srcId="{1AC138AA-D60A-497D-9FD3-B46F6501E29E}" destId="{10DEE99F-8E5B-4EC9-8470-BEA4903D6E84}" srcOrd="0" destOrd="0" presId="urn:microsoft.com/office/officeart/2005/8/layout/orgChart1"/>
    <dgm:cxn modelId="{4C9CD63D-5A0C-4B25-9C7C-F58D963F0C2F}" type="presOf" srcId="{5AA7503C-8BE3-4322-89AE-4E1E069B65D6}" destId="{6A460C22-9B46-45FD-B648-E8AEFE4668E9}" srcOrd="0" destOrd="0" presId="urn:microsoft.com/office/officeart/2005/8/layout/orgChart1"/>
    <dgm:cxn modelId="{7835C0E0-721B-489A-9F75-5759511B3FC5}" type="presOf" srcId="{ED597BA9-C975-4638-BD31-22CD175A96CC}" destId="{42834F76-22CF-4206-A4E5-8CB4966CC615}" srcOrd="0" destOrd="0" presId="urn:microsoft.com/office/officeart/2005/8/layout/orgChart1"/>
    <dgm:cxn modelId="{59ECC015-CFD9-4F99-B8D3-669E9FCA0328}" srcId="{92F7203E-AB3B-43FA-B04D-356437DB26FD}" destId="{D60EC2DC-CBD0-4EC2-9CB1-EC8B749B9C7B}" srcOrd="0" destOrd="0" parTransId="{87645ECA-1732-4637-849D-7E3E3CB979AA}" sibTransId="{B55FFF3A-2101-43A2-8469-575D255CAA54}"/>
    <dgm:cxn modelId="{496B6FC1-8C45-4009-9647-FF1DE24C79D9}" type="presParOf" srcId="{14729926-AD26-4743-B067-B0F88DBED3A6}" destId="{C853CE44-8C33-451F-AEAD-E72AF6F936ED}" srcOrd="0" destOrd="0" presId="urn:microsoft.com/office/officeart/2005/8/layout/orgChart1"/>
    <dgm:cxn modelId="{275D8636-30E9-4DF6-8541-AAC147223475}" type="presParOf" srcId="{C853CE44-8C33-451F-AEAD-E72AF6F936ED}" destId="{B73D3ACC-65A8-42D8-B72B-2E7A931783D7}" srcOrd="0" destOrd="0" presId="urn:microsoft.com/office/officeart/2005/8/layout/orgChart1"/>
    <dgm:cxn modelId="{5FD9B82E-58EE-4CA4-BE1B-9497368C7F9D}" type="presParOf" srcId="{B73D3ACC-65A8-42D8-B72B-2E7A931783D7}" destId="{C43AFE6E-A74B-4F45-98E1-E34E5B5EF10D}" srcOrd="0" destOrd="0" presId="urn:microsoft.com/office/officeart/2005/8/layout/orgChart1"/>
    <dgm:cxn modelId="{12B41F7D-5D81-4A85-A2F0-AA1DCEA095CF}" type="presParOf" srcId="{B73D3ACC-65A8-42D8-B72B-2E7A931783D7}" destId="{C7C31E95-D2FF-43B3-9FF7-1908965370C1}" srcOrd="1" destOrd="0" presId="urn:microsoft.com/office/officeart/2005/8/layout/orgChart1"/>
    <dgm:cxn modelId="{AFEFEF89-4EBE-4C78-B357-D61D329EF0D9}" type="presParOf" srcId="{C853CE44-8C33-451F-AEAD-E72AF6F936ED}" destId="{7BDA69EE-F155-4A4B-B94A-C0A1FFE09BF7}" srcOrd="1" destOrd="0" presId="urn:microsoft.com/office/officeart/2005/8/layout/orgChart1"/>
    <dgm:cxn modelId="{C8A2A358-5903-44D0-9CC8-DC5F550F1B86}" type="presParOf" srcId="{7BDA69EE-F155-4A4B-B94A-C0A1FFE09BF7}" destId="{6A460C22-9B46-45FD-B648-E8AEFE4668E9}" srcOrd="0" destOrd="0" presId="urn:microsoft.com/office/officeart/2005/8/layout/orgChart1"/>
    <dgm:cxn modelId="{F96C87BA-C3B6-49D2-A8E6-D4E0143A5828}" type="presParOf" srcId="{7BDA69EE-F155-4A4B-B94A-C0A1FFE09BF7}" destId="{6AC63824-2971-402E-8ECD-29971714CC70}" srcOrd="1" destOrd="0" presId="urn:microsoft.com/office/officeart/2005/8/layout/orgChart1"/>
    <dgm:cxn modelId="{48F10C9D-D79A-46C6-AC99-DAFEFE0F2EA9}" type="presParOf" srcId="{6AC63824-2971-402E-8ECD-29971714CC70}" destId="{6D973FC2-29C4-4E29-9013-AE1C075838C4}" srcOrd="0" destOrd="0" presId="urn:microsoft.com/office/officeart/2005/8/layout/orgChart1"/>
    <dgm:cxn modelId="{51FFDF8A-96A3-48AE-955C-139BE6D2B3E9}" type="presParOf" srcId="{6D973FC2-29C4-4E29-9013-AE1C075838C4}" destId="{10DEE99F-8E5B-4EC9-8470-BEA4903D6E84}" srcOrd="0" destOrd="0" presId="urn:microsoft.com/office/officeart/2005/8/layout/orgChart1"/>
    <dgm:cxn modelId="{71BC9778-7EA8-4D45-83EB-82354EC212DA}" type="presParOf" srcId="{6D973FC2-29C4-4E29-9013-AE1C075838C4}" destId="{B209868E-7030-4455-8777-8B7944D0018B}" srcOrd="1" destOrd="0" presId="urn:microsoft.com/office/officeart/2005/8/layout/orgChart1"/>
    <dgm:cxn modelId="{D7FAEA1E-4668-4A66-A298-101FAA6C5927}" type="presParOf" srcId="{6AC63824-2971-402E-8ECD-29971714CC70}" destId="{4CBED5C2-E11B-432E-92BA-159CBA32C40D}" srcOrd="1" destOrd="0" presId="urn:microsoft.com/office/officeart/2005/8/layout/orgChart1"/>
    <dgm:cxn modelId="{E66FF893-AA56-4661-80EC-D601DFA7A079}" type="presParOf" srcId="{6AC63824-2971-402E-8ECD-29971714CC70}" destId="{3D0CEC22-BB1F-48A7-BDCA-BD0C230CE9F3}" srcOrd="2" destOrd="0" presId="urn:microsoft.com/office/officeart/2005/8/layout/orgChart1"/>
    <dgm:cxn modelId="{9720547A-D1CD-487D-85A9-9970FDB20E3B}" type="presParOf" srcId="{7BDA69EE-F155-4A4B-B94A-C0A1FFE09BF7}" destId="{454071F2-87D7-45F4-BD41-3D2FF30CE7A2}" srcOrd="2" destOrd="0" presId="urn:microsoft.com/office/officeart/2005/8/layout/orgChart1"/>
    <dgm:cxn modelId="{BCA96A3F-2134-46BD-A46F-8DC873977A11}" type="presParOf" srcId="{7BDA69EE-F155-4A4B-B94A-C0A1FFE09BF7}" destId="{4637C319-6FE9-4793-8F8C-C7ED2AD4B7A7}" srcOrd="3" destOrd="0" presId="urn:microsoft.com/office/officeart/2005/8/layout/orgChart1"/>
    <dgm:cxn modelId="{C2AC9EB9-1E53-449F-9F8D-DD0B76208CFA}" type="presParOf" srcId="{4637C319-6FE9-4793-8F8C-C7ED2AD4B7A7}" destId="{0B614323-86A6-42EC-8FB9-860753C5D949}" srcOrd="0" destOrd="0" presId="urn:microsoft.com/office/officeart/2005/8/layout/orgChart1"/>
    <dgm:cxn modelId="{D6376DA6-14DB-4FBE-B44B-968629C0266A}" type="presParOf" srcId="{0B614323-86A6-42EC-8FB9-860753C5D949}" destId="{EE888238-126D-4DB7-962E-6301090B1D93}" srcOrd="0" destOrd="0" presId="urn:microsoft.com/office/officeart/2005/8/layout/orgChart1"/>
    <dgm:cxn modelId="{0F963D8A-50C3-4E61-9EFA-E4DFD4D08209}" type="presParOf" srcId="{0B614323-86A6-42EC-8FB9-860753C5D949}" destId="{FC88B3D1-2F0F-4A73-9454-2BDCAD86C3F6}" srcOrd="1" destOrd="0" presId="urn:microsoft.com/office/officeart/2005/8/layout/orgChart1"/>
    <dgm:cxn modelId="{F1AAEC15-107A-4073-A180-94F903FFCF3A}" type="presParOf" srcId="{4637C319-6FE9-4793-8F8C-C7ED2AD4B7A7}" destId="{8CD02D54-6DA4-4C8D-89FC-8E5E8247C5D2}" srcOrd="1" destOrd="0" presId="urn:microsoft.com/office/officeart/2005/8/layout/orgChart1"/>
    <dgm:cxn modelId="{266F8E64-E5E0-452E-8064-9DF8874C0A81}" type="presParOf" srcId="{4637C319-6FE9-4793-8F8C-C7ED2AD4B7A7}" destId="{C7B3F7BC-5322-452F-B690-BB11B8F8EBAB}" srcOrd="2" destOrd="0" presId="urn:microsoft.com/office/officeart/2005/8/layout/orgChart1"/>
    <dgm:cxn modelId="{564A36CB-2C54-4985-B83F-B78875E41E7A}" type="presParOf" srcId="{C853CE44-8C33-451F-AEAD-E72AF6F936ED}" destId="{6AD96FB9-A883-4C2F-B608-C5973882E90F}" srcOrd="2" destOrd="0" presId="urn:microsoft.com/office/officeart/2005/8/layout/orgChart1"/>
    <dgm:cxn modelId="{5AF002F3-273A-4667-B876-FED212E9E0CE}" type="presParOf" srcId="{6AD96FB9-A883-4C2F-B608-C5973882E90F}" destId="{76832190-163C-4BBB-B052-8F9EB74BD88B}" srcOrd="0" destOrd="0" presId="urn:microsoft.com/office/officeart/2005/8/layout/orgChart1"/>
    <dgm:cxn modelId="{C550D40A-9437-45D6-835D-9772DE121448}" type="presParOf" srcId="{6AD96FB9-A883-4C2F-B608-C5973882E90F}" destId="{062D080C-D7E7-4A07-AE99-A79FFF59CA0E}" srcOrd="1" destOrd="0" presId="urn:microsoft.com/office/officeart/2005/8/layout/orgChart1"/>
    <dgm:cxn modelId="{0D869A98-62B5-45B1-A051-4339D99C3CDA}" type="presParOf" srcId="{062D080C-D7E7-4A07-AE99-A79FFF59CA0E}" destId="{1F40AB59-D34D-4F5D-B4C5-ABDF33C9CB17}" srcOrd="0" destOrd="0" presId="urn:microsoft.com/office/officeart/2005/8/layout/orgChart1"/>
    <dgm:cxn modelId="{E418DB88-E1A7-4DD0-9F6B-A00BA370CB80}" type="presParOf" srcId="{1F40AB59-D34D-4F5D-B4C5-ABDF33C9CB17}" destId="{42834F76-22CF-4206-A4E5-8CB4966CC615}" srcOrd="0" destOrd="0" presId="urn:microsoft.com/office/officeart/2005/8/layout/orgChart1"/>
    <dgm:cxn modelId="{1E8873F9-C668-42CB-A64B-C01BED9A2FA0}" type="presParOf" srcId="{1F40AB59-D34D-4F5D-B4C5-ABDF33C9CB17}" destId="{AA755B5B-CA68-47A3-8ADA-8E54E0FA4D16}" srcOrd="1" destOrd="0" presId="urn:microsoft.com/office/officeart/2005/8/layout/orgChart1"/>
    <dgm:cxn modelId="{B2A26AB6-3DB4-4D6E-8EA5-CC5F42D128CE}" type="presParOf" srcId="{062D080C-D7E7-4A07-AE99-A79FFF59CA0E}" destId="{BE363F68-07B7-459D-964C-741DEB777A10}" srcOrd="1" destOrd="0" presId="urn:microsoft.com/office/officeart/2005/8/layout/orgChart1"/>
    <dgm:cxn modelId="{0AFA3912-1459-46FE-AD20-D8A4EAB46FBE}" type="presParOf" srcId="{062D080C-D7E7-4A07-AE99-A79FFF59CA0E}" destId="{89AAA009-BFF6-462D-BC3B-7B3F3FC13C1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40FDF-CAD4-42DB-89D1-28BD9C932F9E}">
      <dsp:nvSpPr>
        <dsp:cNvPr id="0" name=""/>
        <dsp:cNvSpPr/>
      </dsp:nvSpPr>
      <dsp:spPr>
        <a:xfrm>
          <a:off x="2590800" y="1929603"/>
          <a:ext cx="1417808" cy="492131"/>
        </a:xfrm>
        <a:custGeom>
          <a:avLst/>
          <a:gdLst/>
          <a:ahLst/>
          <a:cxnLst/>
          <a:rect l="0" t="0" r="0" b="0"/>
          <a:pathLst>
            <a:path>
              <a:moveTo>
                <a:pt x="0" y="0"/>
              </a:moveTo>
              <a:lnTo>
                <a:pt x="0" y="246065"/>
              </a:lnTo>
              <a:lnTo>
                <a:pt x="1417808" y="246065"/>
              </a:lnTo>
              <a:lnTo>
                <a:pt x="1417808" y="4921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842D68-4B03-4766-AA40-A11765C3A539}">
      <dsp:nvSpPr>
        <dsp:cNvPr id="0" name=""/>
        <dsp:cNvSpPr/>
      </dsp:nvSpPr>
      <dsp:spPr>
        <a:xfrm>
          <a:off x="1172991" y="1929603"/>
          <a:ext cx="1417808" cy="492131"/>
        </a:xfrm>
        <a:custGeom>
          <a:avLst/>
          <a:gdLst/>
          <a:ahLst/>
          <a:cxnLst/>
          <a:rect l="0" t="0" r="0" b="0"/>
          <a:pathLst>
            <a:path>
              <a:moveTo>
                <a:pt x="1417808" y="0"/>
              </a:moveTo>
              <a:lnTo>
                <a:pt x="1417808" y="246065"/>
              </a:lnTo>
              <a:lnTo>
                <a:pt x="0" y="246065"/>
              </a:lnTo>
              <a:lnTo>
                <a:pt x="0" y="4921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87DAF1-1AF5-4EF7-8BCE-C35B3CF1D5C5}">
      <dsp:nvSpPr>
        <dsp:cNvPr id="0" name=""/>
        <dsp:cNvSpPr/>
      </dsp:nvSpPr>
      <dsp:spPr>
        <a:xfrm>
          <a:off x="1419057" y="757860"/>
          <a:ext cx="2343484" cy="1171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a:t>Performance</a:t>
          </a:r>
        </a:p>
      </dsp:txBody>
      <dsp:txXfrm>
        <a:off x="1419057" y="757860"/>
        <a:ext cx="2343484" cy="1171742"/>
      </dsp:txXfrm>
    </dsp:sp>
    <dsp:sp modelId="{28483B79-D821-4D1A-BBE2-BF72C5ECFA22}">
      <dsp:nvSpPr>
        <dsp:cNvPr id="0" name=""/>
        <dsp:cNvSpPr/>
      </dsp:nvSpPr>
      <dsp:spPr>
        <a:xfrm>
          <a:off x="1249" y="2421734"/>
          <a:ext cx="2343484" cy="1171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a:t>Actual Cost</a:t>
          </a:r>
        </a:p>
      </dsp:txBody>
      <dsp:txXfrm>
        <a:off x="1249" y="2421734"/>
        <a:ext cx="2343484" cy="1171742"/>
      </dsp:txXfrm>
    </dsp:sp>
    <dsp:sp modelId="{A86E0814-DE4E-4B49-9935-05F684B25E54}">
      <dsp:nvSpPr>
        <dsp:cNvPr id="0" name=""/>
        <dsp:cNvSpPr/>
      </dsp:nvSpPr>
      <dsp:spPr>
        <a:xfrm>
          <a:off x="2836865" y="2421734"/>
          <a:ext cx="2343484" cy="1171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a:t>Predicted Cost</a:t>
          </a:r>
        </a:p>
      </dsp:txBody>
      <dsp:txXfrm>
        <a:off x="2836865" y="2421734"/>
        <a:ext cx="2343484" cy="117174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C36AC-A40A-4ED5-97AB-1D3C419FD578}">
      <dsp:nvSpPr>
        <dsp:cNvPr id="0" name=""/>
        <dsp:cNvSpPr/>
      </dsp:nvSpPr>
      <dsp:spPr>
        <a:xfrm>
          <a:off x="2471968" y="1467293"/>
          <a:ext cx="161694" cy="708375"/>
        </a:xfrm>
        <a:custGeom>
          <a:avLst/>
          <a:gdLst/>
          <a:ahLst/>
          <a:cxnLst/>
          <a:rect l="0" t="0" r="0" b="0"/>
          <a:pathLst>
            <a:path>
              <a:moveTo>
                <a:pt x="161694" y="0"/>
              </a:moveTo>
              <a:lnTo>
                <a:pt x="161694" y="708375"/>
              </a:lnTo>
              <a:lnTo>
                <a:pt x="0" y="7083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E63C79-BA31-45E4-BC6C-707A756D364C}">
      <dsp:nvSpPr>
        <dsp:cNvPr id="0" name=""/>
        <dsp:cNvSpPr/>
      </dsp:nvSpPr>
      <dsp:spPr>
        <a:xfrm>
          <a:off x="2633662" y="1467293"/>
          <a:ext cx="1863335" cy="1416750"/>
        </a:xfrm>
        <a:custGeom>
          <a:avLst/>
          <a:gdLst/>
          <a:ahLst/>
          <a:cxnLst/>
          <a:rect l="0" t="0" r="0" b="0"/>
          <a:pathLst>
            <a:path>
              <a:moveTo>
                <a:pt x="0" y="0"/>
              </a:moveTo>
              <a:lnTo>
                <a:pt x="0" y="1255056"/>
              </a:lnTo>
              <a:lnTo>
                <a:pt x="1863335" y="1255056"/>
              </a:lnTo>
              <a:lnTo>
                <a:pt x="1863335" y="14167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6356B7-99B6-4486-8567-8E310D599FC1}">
      <dsp:nvSpPr>
        <dsp:cNvPr id="0" name=""/>
        <dsp:cNvSpPr/>
      </dsp:nvSpPr>
      <dsp:spPr>
        <a:xfrm>
          <a:off x="2587942" y="1467293"/>
          <a:ext cx="91440" cy="1416750"/>
        </a:xfrm>
        <a:custGeom>
          <a:avLst/>
          <a:gdLst/>
          <a:ahLst/>
          <a:cxnLst/>
          <a:rect l="0" t="0" r="0" b="0"/>
          <a:pathLst>
            <a:path>
              <a:moveTo>
                <a:pt x="45720" y="0"/>
              </a:moveTo>
              <a:lnTo>
                <a:pt x="45720" y="14167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1263F9-A07A-45CC-9564-740621667289}">
      <dsp:nvSpPr>
        <dsp:cNvPr id="0" name=""/>
        <dsp:cNvSpPr/>
      </dsp:nvSpPr>
      <dsp:spPr>
        <a:xfrm>
          <a:off x="770326" y="1467293"/>
          <a:ext cx="1863335" cy="1416750"/>
        </a:xfrm>
        <a:custGeom>
          <a:avLst/>
          <a:gdLst/>
          <a:ahLst/>
          <a:cxnLst/>
          <a:rect l="0" t="0" r="0" b="0"/>
          <a:pathLst>
            <a:path>
              <a:moveTo>
                <a:pt x="1863335" y="0"/>
              </a:moveTo>
              <a:lnTo>
                <a:pt x="1863335" y="1255056"/>
              </a:lnTo>
              <a:lnTo>
                <a:pt x="0" y="1255056"/>
              </a:lnTo>
              <a:lnTo>
                <a:pt x="0" y="14167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F36620-BBCB-4F31-8AF8-595083E14528}">
      <dsp:nvSpPr>
        <dsp:cNvPr id="0" name=""/>
        <dsp:cNvSpPr/>
      </dsp:nvSpPr>
      <dsp:spPr>
        <a:xfrm>
          <a:off x="1863689" y="697320"/>
          <a:ext cx="1539946" cy="7699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Variables constructed from business conditions</a:t>
          </a:r>
        </a:p>
        <a:p>
          <a:pPr lvl="0" algn="ctr" defTabSz="533400">
            <a:lnSpc>
              <a:spcPct val="90000"/>
            </a:lnSpc>
            <a:spcBef>
              <a:spcPct val="0"/>
            </a:spcBef>
            <a:spcAft>
              <a:spcPct val="35000"/>
            </a:spcAft>
          </a:pPr>
          <a:r>
            <a:rPr lang="en-US" sz="1200" kern="1200" dirty="0"/>
            <a:t>(192-207)</a:t>
          </a:r>
        </a:p>
      </dsp:txBody>
      <dsp:txXfrm>
        <a:off x="1863689" y="697320"/>
        <a:ext cx="1539946" cy="769973"/>
      </dsp:txXfrm>
    </dsp:sp>
    <dsp:sp modelId="{8DD720A8-B018-4381-B138-EE7BEFDE8522}">
      <dsp:nvSpPr>
        <dsp:cNvPr id="0" name=""/>
        <dsp:cNvSpPr/>
      </dsp:nvSpPr>
      <dsp:spPr>
        <a:xfrm>
          <a:off x="353" y="2884044"/>
          <a:ext cx="1539946" cy="7699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Output and Square of Output</a:t>
          </a:r>
        </a:p>
        <a:p>
          <a:pPr lvl="0" algn="ctr" defTabSz="533400">
            <a:lnSpc>
              <a:spcPct val="90000"/>
            </a:lnSpc>
            <a:spcBef>
              <a:spcPct val="0"/>
            </a:spcBef>
            <a:spcAft>
              <a:spcPct val="35000"/>
            </a:spcAft>
          </a:pPr>
          <a:r>
            <a:rPr lang="en-US" sz="1200" kern="1200" dirty="0"/>
            <a:t>(193-195,197-199)</a:t>
          </a:r>
        </a:p>
      </dsp:txBody>
      <dsp:txXfrm>
        <a:off x="353" y="2884044"/>
        <a:ext cx="1539946" cy="769973"/>
      </dsp:txXfrm>
    </dsp:sp>
    <dsp:sp modelId="{07A3D63A-EE3A-45FA-8A61-B2F768EA948C}">
      <dsp:nvSpPr>
        <dsp:cNvPr id="0" name=""/>
        <dsp:cNvSpPr/>
      </dsp:nvSpPr>
      <dsp:spPr>
        <a:xfrm>
          <a:off x="1863689" y="2884044"/>
          <a:ext cx="1539946" cy="7699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Input Prices x Output Quantities</a:t>
          </a:r>
        </a:p>
        <a:p>
          <a:pPr lvl="0" algn="ctr" defTabSz="533400">
            <a:lnSpc>
              <a:spcPct val="90000"/>
            </a:lnSpc>
            <a:spcBef>
              <a:spcPct val="0"/>
            </a:spcBef>
            <a:spcAft>
              <a:spcPct val="35000"/>
            </a:spcAft>
          </a:pPr>
          <a:r>
            <a:rPr lang="en-US" sz="1200" kern="1200" dirty="0"/>
            <a:t>(200-205)</a:t>
          </a:r>
        </a:p>
      </dsp:txBody>
      <dsp:txXfrm>
        <a:off x="1863689" y="2884044"/>
        <a:ext cx="1539946" cy="769973"/>
      </dsp:txXfrm>
    </dsp:sp>
    <dsp:sp modelId="{E13DF9E5-1703-46D3-8B5D-57A3E18F4267}">
      <dsp:nvSpPr>
        <dsp:cNvPr id="0" name=""/>
        <dsp:cNvSpPr/>
      </dsp:nvSpPr>
      <dsp:spPr>
        <a:xfrm>
          <a:off x="3727024" y="2884044"/>
          <a:ext cx="1539946" cy="7699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Other Business Conditions</a:t>
          </a:r>
        </a:p>
        <a:p>
          <a:pPr lvl="0" algn="ctr" defTabSz="533400">
            <a:lnSpc>
              <a:spcPct val="90000"/>
            </a:lnSpc>
            <a:spcBef>
              <a:spcPct val="0"/>
            </a:spcBef>
            <a:spcAft>
              <a:spcPct val="35000"/>
            </a:spcAft>
          </a:pPr>
          <a:r>
            <a:rPr lang="en-US" sz="1200" kern="1200" dirty="0"/>
            <a:t>(206-207)</a:t>
          </a:r>
        </a:p>
      </dsp:txBody>
      <dsp:txXfrm>
        <a:off x="3727024" y="2884044"/>
        <a:ext cx="1539946" cy="769973"/>
      </dsp:txXfrm>
    </dsp:sp>
    <dsp:sp modelId="{16C1E35A-5D79-4CA3-AE86-7A3045AE571F}">
      <dsp:nvSpPr>
        <dsp:cNvPr id="0" name=""/>
        <dsp:cNvSpPr/>
      </dsp:nvSpPr>
      <dsp:spPr>
        <a:xfrm>
          <a:off x="932021" y="1790682"/>
          <a:ext cx="1539946" cy="7699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Prices and Square of Prices</a:t>
          </a:r>
        </a:p>
        <a:p>
          <a:pPr lvl="0" algn="ctr" defTabSz="533400">
            <a:lnSpc>
              <a:spcPct val="90000"/>
            </a:lnSpc>
            <a:spcBef>
              <a:spcPct val="0"/>
            </a:spcBef>
            <a:spcAft>
              <a:spcPct val="35000"/>
            </a:spcAft>
          </a:pPr>
          <a:r>
            <a:rPr lang="en-US" sz="1200" kern="1200" dirty="0"/>
            <a:t>(192,196)</a:t>
          </a:r>
        </a:p>
      </dsp:txBody>
      <dsp:txXfrm>
        <a:off x="932021" y="1790682"/>
        <a:ext cx="1539946" cy="76997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940F2-1450-495A-AFE4-0B6E8F660846}">
      <dsp:nvSpPr>
        <dsp:cNvPr id="0" name=""/>
        <dsp:cNvSpPr/>
      </dsp:nvSpPr>
      <dsp:spPr>
        <a:xfrm>
          <a:off x="1518" y="1805771"/>
          <a:ext cx="1849487" cy="739794"/>
        </a:xfrm>
        <a:prstGeom prst="chevron">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a:solidFill>
                <a:sysClr val="window" lastClr="FFFFFF"/>
              </a:solidFill>
              <a:latin typeface="Calibri"/>
              <a:ea typeface="+mn-ea"/>
              <a:cs typeface="+mn-cs"/>
            </a:rPr>
            <a:t>X</a:t>
          </a:r>
        </a:p>
      </dsp:txBody>
      <dsp:txXfrm>
        <a:off x="371415" y="1805771"/>
        <a:ext cx="1109693" cy="739794"/>
      </dsp:txXfrm>
    </dsp:sp>
    <dsp:sp modelId="{488F7076-D771-4A32-B7FF-098E695A5BC8}">
      <dsp:nvSpPr>
        <dsp:cNvPr id="0" name=""/>
        <dsp:cNvSpPr/>
      </dsp:nvSpPr>
      <dsp:spPr>
        <a:xfrm>
          <a:off x="1666056" y="1805771"/>
          <a:ext cx="1849487" cy="739794"/>
        </a:xfrm>
        <a:prstGeom prst="chevron">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a:solidFill>
                <a:sysClr val="window" lastClr="FFFFFF"/>
              </a:solidFill>
              <a:latin typeface="Calibri"/>
              <a:ea typeface="+mn-ea"/>
              <a:cs typeface="+mn-cs"/>
            </a:rPr>
            <a:t>X / Average X</a:t>
          </a:r>
        </a:p>
      </dsp:txBody>
      <dsp:txXfrm>
        <a:off x="2035953" y="1805771"/>
        <a:ext cx="1109693" cy="739794"/>
      </dsp:txXfrm>
    </dsp:sp>
    <dsp:sp modelId="{A94987CF-A6F7-4504-8202-1D38C601FDAA}">
      <dsp:nvSpPr>
        <dsp:cNvPr id="0" name=""/>
        <dsp:cNvSpPr/>
      </dsp:nvSpPr>
      <dsp:spPr>
        <a:xfrm>
          <a:off x="3330594" y="1805771"/>
          <a:ext cx="1849487" cy="739794"/>
        </a:xfrm>
        <a:prstGeom prst="chevron">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a:solidFill>
                <a:sysClr val="window" lastClr="FFFFFF"/>
              </a:solidFill>
              <a:latin typeface="Calibri"/>
              <a:ea typeface="+mn-ea"/>
              <a:cs typeface="+mn-cs"/>
            </a:rPr>
            <a:t>natural logarithm of (X/Average X)</a:t>
          </a:r>
        </a:p>
      </dsp:txBody>
      <dsp:txXfrm>
        <a:off x="3700491" y="1805771"/>
        <a:ext cx="1109693" cy="73979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0EEB5-498B-43F9-B5A0-308F54A50BCA}">
      <dsp:nvSpPr>
        <dsp:cNvPr id="0" name=""/>
        <dsp:cNvSpPr/>
      </dsp:nvSpPr>
      <dsp:spPr>
        <a:xfrm>
          <a:off x="5052665" y="1439699"/>
          <a:ext cx="91440" cy="1680942"/>
        </a:xfrm>
        <a:custGeom>
          <a:avLst/>
          <a:gdLst/>
          <a:ahLst/>
          <a:cxnLst/>
          <a:rect l="0" t="0" r="0" b="0"/>
          <a:pathLst>
            <a:path>
              <a:moveTo>
                <a:pt x="52968" y="0"/>
              </a:moveTo>
              <a:lnTo>
                <a:pt x="52968" y="1525029"/>
              </a:lnTo>
              <a:lnTo>
                <a:pt x="45720" y="1525029"/>
              </a:lnTo>
              <a:lnTo>
                <a:pt x="45720" y="16809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AB27B7-84F5-4845-AA54-DABD3C870807}">
      <dsp:nvSpPr>
        <dsp:cNvPr id="0" name=""/>
        <dsp:cNvSpPr/>
      </dsp:nvSpPr>
      <dsp:spPr>
        <a:xfrm>
          <a:off x="8082503" y="2600667"/>
          <a:ext cx="1601756" cy="519974"/>
        </a:xfrm>
        <a:custGeom>
          <a:avLst/>
          <a:gdLst/>
          <a:ahLst/>
          <a:cxnLst/>
          <a:rect l="0" t="0" r="0" b="0"/>
          <a:pathLst>
            <a:path>
              <a:moveTo>
                <a:pt x="0" y="0"/>
              </a:moveTo>
              <a:lnTo>
                <a:pt x="0" y="364061"/>
              </a:lnTo>
              <a:lnTo>
                <a:pt x="1601756" y="364061"/>
              </a:lnTo>
              <a:lnTo>
                <a:pt x="1601756" y="5199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B6007E-78FA-4C21-97F5-487B0B668992}">
      <dsp:nvSpPr>
        <dsp:cNvPr id="0" name=""/>
        <dsp:cNvSpPr/>
      </dsp:nvSpPr>
      <dsp:spPr>
        <a:xfrm>
          <a:off x="8082503" y="-119253"/>
          <a:ext cx="1601756" cy="2719921"/>
        </a:xfrm>
        <a:custGeom>
          <a:avLst/>
          <a:gdLst/>
          <a:ahLst/>
          <a:cxnLst/>
          <a:rect l="0" t="0" r="0" b="0"/>
          <a:pathLst>
            <a:path>
              <a:moveTo>
                <a:pt x="0" y="2719921"/>
              </a:moveTo>
              <a:lnTo>
                <a:pt x="160175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9B1D29-A23B-41C9-96AB-765960791A17}">
      <dsp:nvSpPr>
        <dsp:cNvPr id="0" name=""/>
        <dsp:cNvSpPr/>
      </dsp:nvSpPr>
      <dsp:spPr>
        <a:xfrm>
          <a:off x="5105634" y="1439699"/>
          <a:ext cx="2976869" cy="92246"/>
        </a:xfrm>
        <a:custGeom>
          <a:avLst/>
          <a:gdLst/>
          <a:ahLst/>
          <a:cxnLst/>
          <a:rect l="0" t="0" r="0" b="0"/>
          <a:pathLst>
            <a:path>
              <a:moveTo>
                <a:pt x="0" y="0"/>
              </a:moveTo>
              <a:lnTo>
                <a:pt x="2976869" y="0"/>
              </a:lnTo>
              <a:lnTo>
                <a:pt x="2976869" y="92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29BD83-70AA-4DC8-AE9C-5DEA26ACDAE8}">
      <dsp:nvSpPr>
        <dsp:cNvPr id="0" name=""/>
        <dsp:cNvSpPr/>
      </dsp:nvSpPr>
      <dsp:spPr>
        <a:xfrm>
          <a:off x="654516" y="2439878"/>
          <a:ext cx="1006161" cy="680763"/>
        </a:xfrm>
        <a:custGeom>
          <a:avLst/>
          <a:gdLst/>
          <a:ahLst/>
          <a:cxnLst/>
          <a:rect l="0" t="0" r="0" b="0"/>
          <a:pathLst>
            <a:path>
              <a:moveTo>
                <a:pt x="1006161" y="0"/>
              </a:moveTo>
              <a:lnTo>
                <a:pt x="1006161" y="524850"/>
              </a:lnTo>
              <a:lnTo>
                <a:pt x="0" y="524850"/>
              </a:lnTo>
              <a:lnTo>
                <a:pt x="0" y="68076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5980C4-3656-4CC8-8DD8-BBBFCBFA7DB8}">
      <dsp:nvSpPr>
        <dsp:cNvPr id="0" name=""/>
        <dsp:cNvSpPr/>
      </dsp:nvSpPr>
      <dsp:spPr>
        <a:xfrm>
          <a:off x="654509" y="-107081"/>
          <a:ext cx="1006167" cy="2546959"/>
        </a:xfrm>
        <a:custGeom>
          <a:avLst/>
          <a:gdLst/>
          <a:ahLst/>
          <a:cxnLst/>
          <a:rect l="0" t="0" r="0" b="0"/>
          <a:pathLst>
            <a:path>
              <a:moveTo>
                <a:pt x="1006167" y="2546959"/>
              </a:moveTo>
              <a:lnTo>
                <a:pt x="0"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DDD1DA-5859-4413-834C-2405377FC73F}">
      <dsp:nvSpPr>
        <dsp:cNvPr id="0" name=""/>
        <dsp:cNvSpPr/>
      </dsp:nvSpPr>
      <dsp:spPr>
        <a:xfrm>
          <a:off x="1660677" y="1325437"/>
          <a:ext cx="3444956" cy="91440"/>
        </a:xfrm>
        <a:custGeom>
          <a:avLst/>
          <a:gdLst/>
          <a:ahLst/>
          <a:cxnLst/>
          <a:rect l="0" t="0" r="0" b="0"/>
          <a:pathLst>
            <a:path>
              <a:moveTo>
                <a:pt x="3444956" y="114262"/>
              </a:moveTo>
              <a:lnTo>
                <a:pt x="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71A0A0-21BB-4F1D-A589-90CABFD5DEC3}">
      <dsp:nvSpPr>
        <dsp:cNvPr id="0" name=""/>
        <dsp:cNvSpPr/>
      </dsp:nvSpPr>
      <dsp:spPr>
        <a:xfrm>
          <a:off x="4264121" y="370978"/>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3E6BA2-B1BD-411C-9EC4-F3CDBC8B8E60}">
      <dsp:nvSpPr>
        <dsp:cNvPr id="0" name=""/>
        <dsp:cNvSpPr/>
      </dsp:nvSpPr>
      <dsp:spPr>
        <a:xfrm>
          <a:off x="4451124" y="548631"/>
          <a:ext cx="1683025" cy="1068721"/>
        </a:xfrm>
        <a:prstGeom prst="flowChartProcess">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Benchmarking Result</a:t>
          </a:r>
          <a:endParaRPr lang="en-US" sz="2000" kern="1200" dirty="0"/>
        </a:p>
      </dsp:txBody>
      <dsp:txXfrm>
        <a:off x="4451124" y="548631"/>
        <a:ext cx="1683025" cy="1068721"/>
      </dsp:txXfrm>
    </dsp:sp>
    <dsp:sp modelId="{0D685CDF-9B53-45FC-8A8A-686BD745993E}">
      <dsp:nvSpPr>
        <dsp:cNvPr id="0" name=""/>
        <dsp:cNvSpPr/>
      </dsp:nvSpPr>
      <dsp:spPr>
        <a:xfrm>
          <a:off x="819165" y="1371157"/>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7C573-9F98-4E71-A6C6-988C2B3502D0}">
      <dsp:nvSpPr>
        <dsp:cNvPr id="0" name=""/>
        <dsp:cNvSpPr/>
      </dsp:nvSpPr>
      <dsp:spPr>
        <a:xfrm>
          <a:off x="1006167" y="1548810"/>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Actual Cost Calculation</a:t>
          </a:r>
          <a:endParaRPr lang="en-US" sz="2000" kern="1200" dirty="0"/>
        </a:p>
      </dsp:txBody>
      <dsp:txXfrm>
        <a:off x="1037469" y="1580112"/>
        <a:ext cx="1620421" cy="1006117"/>
      </dsp:txXfrm>
    </dsp:sp>
    <dsp:sp modelId="{8354BEB2-3110-4E59-BFCE-A532E5A97E1E}">
      <dsp:nvSpPr>
        <dsp:cNvPr id="0" name=""/>
        <dsp:cNvSpPr/>
      </dsp:nvSpPr>
      <dsp:spPr>
        <a:xfrm>
          <a:off x="-187002" y="-107081"/>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DB6AA3-7843-49DB-81B8-D7272028A3DF}">
      <dsp:nvSpPr>
        <dsp:cNvPr id="0" name=""/>
        <dsp:cNvSpPr/>
      </dsp:nvSpPr>
      <dsp:spPr>
        <a:xfrm>
          <a:off x="0" y="70571"/>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OM&amp;A Expense</a:t>
          </a:r>
          <a:endParaRPr lang="en-US" sz="2000" kern="1200" dirty="0"/>
        </a:p>
      </dsp:txBody>
      <dsp:txXfrm>
        <a:off x="31302" y="101873"/>
        <a:ext cx="1620421" cy="1006117"/>
      </dsp:txXfrm>
    </dsp:sp>
    <dsp:sp modelId="{FA34F662-E25E-4236-A49C-78FA450086B6}">
      <dsp:nvSpPr>
        <dsp:cNvPr id="0" name=""/>
        <dsp:cNvSpPr/>
      </dsp:nvSpPr>
      <dsp:spPr>
        <a:xfrm>
          <a:off x="-186995" y="3120642"/>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D22B3F-5378-4F56-A5F3-444378B03C67}">
      <dsp:nvSpPr>
        <dsp:cNvPr id="0" name=""/>
        <dsp:cNvSpPr/>
      </dsp:nvSpPr>
      <dsp:spPr>
        <a:xfrm>
          <a:off x="6" y="3298294"/>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Capital Cost</a:t>
          </a:r>
          <a:endParaRPr lang="en-US" sz="2000" kern="1200" dirty="0"/>
        </a:p>
      </dsp:txBody>
      <dsp:txXfrm>
        <a:off x="31308" y="3329596"/>
        <a:ext cx="1620421" cy="1006117"/>
      </dsp:txXfrm>
    </dsp:sp>
    <dsp:sp modelId="{FCD75EE1-3A85-47FD-A269-DF37C1182162}">
      <dsp:nvSpPr>
        <dsp:cNvPr id="0" name=""/>
        <dsp:cNvSpPr/>
      </dsp:nvSpPr>
      <dsp:spPr>
        <a:xfrm>
          <a:off x="7240991" y="1531946"/>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8A6A63-DC2A-4D79-A10C-3EF724659432}">
      <dsp:nvSpPr>
        <dsp:cNvPr id="0" name=""/>
        <dsp:cNvSpPr/>
      </dsp:nvSpPr>
      <dsp:spPr>
        <a:xfrm>
          <a:off x="7427993" y="1709599"/>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Predicted Cost Calculation</a:t>
          </a:r>
          <a:endParaRPr lang="en-US" sz="2000" kern="1200" dirty="0"/>
        </a:p>
      </dsp:txBody>
      <dsp:txXfrm>
        <a:off x="7459295" y="1740901"/>
        <a:ext cx="1620421" cy="1006117"/>
      </dsp:txXfrm>
    </dsp:sp>
    <dsp:sp modelId="{895F7F9A-45B2-4808-90F1-F10BE69A5D6D}">
      <dsp:nvSpPr>
        <dsp:cNvPr id="0" name=""/>
        <dsp:cNvSpPr/>
      </dsp:nvSpPr>
      <dsp:spPr>
        <a:xfrm>
          <a:off x="8842747" y="-119253"/>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0A484D-9EE8-444D-8585-4063CB3441FF}">
      <dsp:nvSpPr>
        <dsp:cNvPr id="0" name=""/>
        <dsp:cNvSpPr/>
      </dsp:nvSpPr>
      <dsp:spPr>
        <a:xfrm>
          <a:off x="9029750" y="58398"/>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Econometric Model Parameters</a:t>
          </a:r>
          <a:endParaRPr lang="en-US" sz="2000" kern="1200" dirty="0"/>
        </a:p>
      </dsp:txBody>
      <dsp:txXfrm>
        <a:off x="9061052" y="89700"/>
        <a:ext cx="1620421" cy="1006117"/>
      </dsp:txXfrm>
    </dsp:sp>
    <dsp:sp modelId="{6DEED2DA-F331-4BFE-A756-FCCC5D59E76F}">
      <dsp:nvSpPr>
        <dsp:cNvPr id="0" name=""/>
        <dsp:cNvSpPr/>
      </dsp:nvSpPr>
      <dsp:spPr>
        <a:xfrm>
          <a:off x="8842747" y="3120642"/>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189DB1-8942-4532-BBEC-51BF7959470E}">
      <dsp:nvSpPr>
        <dsp:cNvPr id="0" name=""/>
        <dsp:cNvSpPr/>
      </dsp:nvSpPr>
      <dsp:spPr>
        <a:xfrm>
          <a:off x="9029750" y="3298294"/>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Input Prices and Business Conditions</a:t>
          </a:r>
          <a:endParaRPr lang="en-US" sz="2000" kern="1200" dirty="0"/>
        </a:p>
      </dsp:txBody>
      <dsp:txXfrm>
        <a:off x="9061052" y="3329596"/>
        <a:ext cx="1620421" cy="1006117"/>
      </dsp:txXfrm>
    </dsp:sp>
    <dsp:sp modelId="{55589D6C-C084-420B-AA20-CC0739682D0E}">
      <dsp:nvSpPr>
        <dsp:cNvPr id="0" name=""/>
        <dsp:cNvSpPr/>
      </dsp:nvSpPr>
      <dsp:spPr>
        <a:xfrm>
          <a:off x="4256873" y="3120642"/>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0E6638-3406-41A5-92A8-10591CFDBF22}">
      <dsp:nvSpPr>
        <dsp:cNvPr id="0" name=""/>
        <dsp:cNvSpPr/>
      </dsp:nvSpPr>
      <dsp:spPr>
        <a:xfrm>
          <a:off x="4443876" y="3298294"/>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Stretch Factor</a:t>
          </a:r>
          <a:endParaRPr lang="en-US" sz="2000" kern="1200" dirty="0"/>
        </a:p>
      </dsp:txBody>
      <dsp:txXfrm>
        <a:off x="4475178" y="3329596"/>
        <a:ext cx="1620421" cy="100611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0EEB5-498B-43F9-B5A0-308F54A50BCA}">
      <dsp:nvSpPr>
        <dsp:cNvPr id="0" name=""/>
        <dsp:cNvSpPr/>
      </dsp:nvSpPr>
      <dsp:spPr>
        <a:xfrm>
          <a:off x="5052665" y="1439699"/>
          <a:ext cx="91440" cy="1680942"/>
        </a:xfrm>
        <a:custGeom>
          <a:avLst/>
          <a:gdLst/>
          <a:ahLst/>
          <a:cxnLst/>
          <a:rect l="0" t="0" r="0" b="0"/>
          <a:pathLst>
            <a:path>
              <a:moveTo>
                <a:pt x="52968" y="0"/>
              </a:moveTo>
              <a:lnTo>
                <a:pt x="52968" y="1525029"/>
              </a:lnTo>
              <a:lnTo>
                <a:pt x="45720" y="1525029"/>
              </a:lnTo>
              <a:lnTo>
                <a:pt x="45720" y="16809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AB27B7-84F5-4845-AA54-DABD3C870807}">
      <dsp:nvSpPr>
        <dsp:cNvPr id="0" name=""/>
        <dsp:cNvSpPr/>
      </dsp:nvSpPr>
      <dsp:spPr>
        <a:xfrm>
          <a:off x="8082503" y="2600667"/>
          <a:ext cx="1601756" cy="519974"/>
        </a:xfrm>
        <a:custGeom>
          <a:avLst/>
          <a:gdLst/>
          <a:ahLst/>
          <a:cxnLst/>
          <a:rect l="0" t="0" r="0" b="0"/>
          <a:pathLst>
            <a:path>
              <a:moveTo>
                <a:pt x="0" y="0"/>
              </a:moveTo>
              <a:lnTo>
                <a:pt x="0" y="364061"/>
              </a:lnTo>
              <a:lnTo>
                <a:pt x="1601756" y="364061"/>
              </a:lnTo>
              <a:lnTo>
                <a:pt x="1601756" y="5199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B6007E-78FA-4C21-97F5-487B0B668992}">
      <dsp:nvSpPr>
        <dsp:cNvPr id="0" name=""/>
        <dsp:cNvSpPr/>
      </dsp:nvSpPr>
      <dsp:spPr>
        <a:xfrm>
          <a:off x="8082503" y="-119253"/>
          <a:ext cx="1601756" cy="2719921"/>
        </a:xfrm>
        <a:custGeom>
          <a:avLst/>
          <a:gdLst/>
          <a:ahLst/>
          <a:cxnLst/>
          <a:rect l="0" t="0" r="0" b="0"/>
          <a:pathLst>
            <a:path>
              <a:moveTo>
                <a:pt x="0" y="2719921"/>
              </a:moveTo>
              <a:lnTo>
                <a:pt x="160175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9B1D29-A23B-41C9-96AB-765960791A17}">
      <dsp:nvSpPr>
        <dsp:cNvPr id="0" name=""/>
        <dsp:cNvSpPr/>
      </dsp:nvSpPr>
      <dsp:spPr>
        <a:xfrm>
          <a:off x="5105634" y="1439699"/>
          <a:ext cx="2976869" cy="92246"/>
        </a:xfrm>
        <a:custGeom>
          <a:avLst/>
          <a:gdLst/>
          <a:ahLst/>
          <a:cxnLst/>
          <a:rect l="0" t="0" r="0" b="0"/>
          <a:pathLst>
            <a:path>
              <a:moveTo>
                <a:pt x="0" y="0"/>
              </a:moveTo>
              <a:lnTo>
                <a:pt x="2976869" y="0"/>
              </a:lnTo>
              <a:lnTo>
                <a:pt x="2976869" y="92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29BD83-70AA-4DC8-AE9C-5DEA26ACDAE8}">
      <dsp:nvSpPr>
        <dsp:cNvPr id="0" name=""/>
        <dsp:cNvSpPr/>
      </dsp:nvSpPr>
      <dsp:spPr>
        <a:xfrm>
          <a:off x="654516" y="2439878"/>
          <a:ext cx="1006161" cy="680763"/>
        </a:xfrm>
        <a:custGeom>
          <a:avLst/>
          <a:gdLst/>
          <a:ahLst/>
          <a:cxnLst/>
          <a:rect l="0" t="0" r="0" b="0"/>
          <a:pathLst>
            <a:path>
              <a:moveTo>
                <a:pt x="1006161" y="0"/>
              </a:moveTo>
              <a:lnTo>
                <a:pt x="1006161" y="524850"/>
              </a:lnTo>
              <a:lnTo>
                <a:pt x="0" y="524850"/>
              </a:lnTo>
              <a:lnTo>
                <a:pt x="0" y="68076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5980C4-3656-4CC8-8DD8-BBBFCBFA7DB8}">
      <dsp:nvSpPr>
        <dsp:cNvPr id="0" name=""/>
        <dsp:cNvSpPr/>
      </dsp:nvSpPr>
      <dsp:spPr>
        <a:xfrm>
          <a:off x="654509" y="-107081"/>
          <a:ext cx="1006167" cy="2546959"/>
        </a:xfrm>
        <a:custGeom>
          <a:avLst/>
          <a:gdLst/>
          <a:ahLst/>
          <a:cxnLst/>
          <a:rect l="0" t="0" r="0" b="0"/>
          <a:pathLst>
            <a:path>
              <a:moveTo>
                <a:pt x="1006167" y="2546959"/>
              </a:moveTo>
              <a:lnTo>
                <a:pt x="0"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DDD1DA-5859-4413-834C-2405377FC73F}">
      <dsp:nvSpPr>
        <dsp:cNvPr id="0" name=""/>
        <dsp:cNvSpPr/>
      </dsp:nvSpPr>
      <dsp:spPr>
        <a:xfrm>
          <a:off x="1660677" y="1325437"/>
          <a:ext cx="3444956" cy="91440"/>
        </a:xfrm>
        <a:custGeom>
          <a:avLst/>
          <a:gdLst/>
          <a:ahLst/>
          <a:cxnLst/>
          <a:rect l="0" t="0" r="0" b="0"/>
          <a:pathLst>
            <a:path>
              <a:moveTo>
                <a:pt x="3444956" y="114262"/>
              </a:moveTo>
              <a:lnTo>
                <a:pt x="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71A0A0-21BB-4F1D-A589-90CABFD5DEC3}">
      <dsp:nvSpPr>
        <dsp:cNvPr id="0" name=""/>
        <dsp:cNvSpPr/>
      </dsp:nvSpPr>
      <dsp:spPr>
        <a:xfrm>
          <a:off x="4264121" y="370978"/>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3E6BA2-B1BD-411C-9EC4-F3CDBC8B8E60}">
      <dsp:nvSpPr>
        <dsp:cNvPr id="0" name=""/>
        <dsp:cNvSpPr/>
      </dsp:nvSpPr>
      <dsp:spPr>
        <a:xfrm>
          <a:off x="4451124" y="548631"/>
          <a:ext cx="1683025" cy="1068721"/>
        </a:xfrm>
        <a:prstGeom prst="flowChartProcess">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Benchmarking Result</a:t>
          </a:r>
          <a:endParaRPr lang="en-US" sz="2000" kern="1200" dirty="0"/>
        </a:p>
      </dsp:txBody>
      <dsp:txXfrm>
        <a:off x="4451124" y="548631"/>
        <a:ext cx="1683025" cy="1068721"/>
      </dsp:txXfrm>
    </dsp:sp>
    <dsp:sp modelId="{0D685CDF-9B53-45FC-8A8A-686BD745993E}">
      <dsp:nvSpPr>
        <dsp:cNvPr id="0" name=""/>
        <dsp:cNvSpPr/>
      </dsp:nvSpPr>
      <dsp:spPr>
        <a:xfrm>
          <a:off x="819165" y="1371157"/>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7C573-9F98-4E71-A6C6-988C2B3502D0}">
      <dsp:nvSpPr>
        <dsp:cNvPr id="0" name=""/>
        <dsp:cNvSpPr/>
      </dsp:nvSpPr>
      <dsp:spPr>
        <a:xfrm>
          <a:off x="1006167" y="1548810"/>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Actual Cost Calculation</a:t>
          </a:r>
          <a:endParaRPr lang="en-US" sz="2000" kern="1200" dirty="0"/>
        </a:p>
      </dsp:txBody>
      <dsp:txXfrm>
        <a:off x="1037469" y="1580112"/>
        <a:ext cx="1620421" cy="1006117"/>
      </dsp:txXfrm>
    </dsp:sp>
    <dsp:sp modelId="{8354BEB2-3110-4E59-BFCE-A532E5A97E1E}">
      <dsp:nvSpPr>
        <dsp:cNvPr id="0" name=""/>
        <dsp:cNvSpPr/>
      </dsp:nvSpPr>
      <dsp:spPr>
        <a:xfrm>
          <a:off x="-187002" y="-107081"/>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DB6AA3-7843-49DB-81B8-D7272028A3DF}">
      <dsp:nvSpPr>
        <dsp:cNvPr id="0" name=""/>
        <dsp:cNvSpPr/>
      </dsp:nvSpPr>
      <dsp:spPr>
        <a:xfrm>
          <a:off x="0" y="70571"/>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OM&amp;A Expense</a:t>
          </a:r>
          <a:endParaRPr lang="en-US" sz="2000" kern="1200" dirty="0"/>
        </a:p>
      </dsp:txBody>
      <dsp:txXfrm>
        <a:off x="31302" y="101873"/>
        <a:ext cx="1620421" cy="1006117"/>
      </dsp:txXfrm>
    </dsp:sp>
    <dsp:sp modelId="{FA34F662-E25E-4236-A49C-78FA450086B6}">
      <dsp:nvSpPr>
        <dsp:cNvPr id="0" name=""/>
        <dsp:cNvSpPr/>
      </dsp:nvSpPr>
      <dsp:spPr>
        <a:xfrm>
          <a:off x="-186995" y="3120642"/>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D22B3F-5378-4F56-A5F3-444378B03C67}">
      <dsp:nvSpPr>
        <dsp:cNvPr id="0" name=""/>
        <dsp:cNvSpPr/>
      </dsp:nvSpPr>
      <dsp:spPr>
        <a:xfrm>
          <a:off x="6" y="3298294"/>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Capital Cost</a:t>
          </a:r>
          <a:endParaRPr lang="en-US" sz="2000" kern="1200" dirty="0"/>
        </a:p>
      </dsp:txBody>
      <dsp:txXfrm>
        <a:off x="31308" y="3329596"/>
        <a:ext cx="1620421" cy="1006117"/>
      </dsp:txXfrm>
    </dsp:sp>
    <dsp:sp modelId="{FCD75EE1-3A85-47FD-A269-DF37C1182162}">
      <dsp:nvSpPr>
        <dsp:cNvPr id="0" name=""/>
        <dsp:cNvSpPr/>
      </dsp:nvSpPr>
      <dsp:spPr>
        <a:xfrm>
          <a:off x="7240991" y="1531946"/>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8A6A63-DC2A-4D79-A10C-3EF724659432}">
      <dsp:nvSpPr>
        <dsp:cNvPr id="0" name=""/>
        <dsp:cNvSpPr/>
      </dsp:nvSpPr>
      <dsp:spPr>
        <a:xfrm>
          <a:off x="7427993" y="1709599"/>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Predicted Cost Calculation</a:t>
          </a:r>
          <a:endParaRPr lang="en-US" sz="2000" kern="1200" dirty="0"/>
        </a:p>
      </dsp:txBody>
      <dsp:txXfrm>
        <a:off x="7459295" y="1740901"/>
        <a:ext cx="1620421" cy="1006117"/>
      </dsp:txXfrm>
    </dsp:sp>
    <dsp:sp modelId="{895F7F9A-45B2-4808-90F1-F10BE69A5D6D}">
      <dsp:nvSpPr>
        <dsp:cNvPr id="0" name=""/>
        <dsp:cNvSpPr/>
      </dsp:nvSpPr>
      <dsp:spPr>
        <a:xfrm>
          <a:off x="8842747" y="-119253"/>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0A484D-9EE8-444D-8585-4063CB3441FF}">
      <dsp:nvSpPr>
        <dsp:cNvPr id="0" name=""/>
        <dsp:cNvSpPr/>
      </dsp:nvSpPr>
      <dsp:spPr>
        <a:xfrm>
          <a:off x="9029750" y="58398"/>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Econometric Model Parameters</a:t>
          </a:r>
          <a:endParaRPr lang="en-US" sz="2000" kern="1200" dirty="0"/>
        </a:p>
      </dsp:txBody>
      <dsp:txXfrm>
        <a:off x="9061052" y="89700"/>
        <a:ext cx="1620421" cy="1006117"/>
      </dsp:txXfrm>
    </dsp:sp>
    <dsp:sp modelId="{6DEED2DA-F331-4BFE-A756-FCCC5D59E76F}">
      <dsp:nvSpPr>
        <dsp:cNvPr id="0" name=""/>
        <dsp:cNvSpPr/>
      </dsp:nvSpPr>
      <dsp:spPr>
        <a:xfrm>
          <a:off x="8842747" y="3120642"/>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189DB1-8942-4532-BBEC-51BF7959470E}">
      <dsp:nvSpPr>
        <dsp:cNvPr id="0" name=""/>
        <dsp:cNvSpPr/>
      </dsp:nvSpPr>
      <dsp:spPr>
        <a:xfrm>
          <a:off x="9029750" y="3298294"/>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Input Prices and Business Conditions</a:t>
          </a:r>
          <a:endParaRPr lang="en-US" sz="2000" kern="1200" dirty="0"/>
        </a:p>
      </dsp:txBody>
      <dsp:txXfrm>
        <a:off x="9061052" y="3329596"/>
        <a:ext cx="1620421" cy="1006117"/>
      </dsp:txXfrm>
    </dsp:sp>
    <dsp:sp modelId="{55589D6C-C084-420B-AA20-CC0739682D0E}">
      <dsp:nvSpPr>
        <dsp:cNvPr id="0" name=""/>
        <dsp:cNvSpPr/>
      </dsp:nvSpPr>
      <dsp:spPr>
        <a:xfrm>
          <a:off x="4256873" y="3120642"/>
          <a:ext cx="1683025" cy="1068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0E6638-3406-41A5-92A8-10591CFDBF22}">
      <dsp:nvSpPr>
        <dsp:cNvPr id="0" name=""/>
        <dsp:cNvSpPr/>
      </dsp:nvSpPr>
      <dsp:spPr>
        <a:xfrm>
          <a:off x="4443876" y="3298294"/>
          <a:ext cx="1683025" cy="1068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Stretch Factor</a:t>
          </a:r>
          <a:endParaRPr lang="en-US" sz="2000" kern="1200" dirty="0"/>
        </a:p>
      </dsp:txBody>
      <dsp:txXfrm>
        <a:off x="4475178" y="3329596"/>
        <a:ext cx="1620421" cy="10061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3A53AF-B376-4C3A-946B-2432AED60FF6}">
      <dsp:nvSpPr>
        <dsp:cNvPr id="0" name=""/>
        <dsp:cNvSpPr/>
      </dsp:nvSpPr>
      <dsp:spPr>
        <a:xfrm>
          <a:off x="2917142" y="3916716"/>
          <a:ext cx="323812" cy="91440"/>
        </a:xfrm>
        <a:custGeom>
          <a:avLst/>
          <a:gdLst/>
          <a:ahLst/>
          <a:cxnLst/>
          <a:rect l="0" t="0" r="0" b="0"/>
          <a:pathLst>
            <a:path>
              <a:moveTo>
                <a:pt x="0" y="45720"/>
              </a:moveTo>
              <a:lnTo>
                <a:pt x="323812"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70953" y="3954341"/>
        <a:ext cx="16190" cy="16190"/>
      </dsp:txXfrm>
    </dsp:sp>
    <dsp:sp modelId="{85C6E15B-C210-4728-9904-B8A011C40E28}">
      <dsp:nvSpPr>
        <dsp:cNvPr id="0" name=""/>
        <dsp:cNvSpPr/>
      </dsp:nvSpPr>
      <dsp:spPr>
        <a:xfrm>
          <a:off x="974268" y="2111375"/>
          <a:ext cx="323812" cy="1851061"/>
        </a:xfrm>
        <a:custGeom>
          <a:avLst/>
          <a:gdLst/>
          <a:ahLst/>
          <a:cxnLst/>
          <a:rect l="0" t="0" r="0" b="0"/>
          <a:pathLst>
            <a:path>
              <a:moveTo>
                <a:pt x="0" y="0"/>
              </a:moveTo>
              <a:lnTo>
                <a:pt x="161906" y="0"/>
              </a:lnTo>
              <a:lnTo>
                <a:pt x="161906" y="1851061"/>
              </a:lnTo>
              <a:lnTo>
                <a:pt x="323812" y="18510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dirty="0"/>
        </a:p>
      </dsp:txBody>
      <dsp:txXfrm>
        <a:off x="1089195" y="2989926"/>
        <a:ext cx="93958" cy="93958"/>
      </dsp:txXfrm>
    </dsp:sp>
    <dsp:sp modelId="{9C2162B1-6CB1-404E-A5BA-C71B22FD4091}">
      <dsp:nvSpPr>
        <dsp:cNvPr id="0" name=""/>
        <dsp:cNvSpPr/>
      </dsp:nvSpPr>
      <dsp:spPr>
        <a:xfrm>
          <a:off x="2917142" y="3299695"/>
          <a:ext cx="323812" cy="91440"/>
        </a:xfrm>
        <a:custGeom>
          <a:avLst/>
          <a:gdLst/>
          <a:ahLst/>
          <a:cxnLst/>
          <a:rect l="0" t="0" r="0" b="0"/>
          <a:pathLst>
            <a:path>
              <a:moveTo>
                <a:pt x="0" y="45720"/>
              </a:moveTo>
              <a:lnTo>
                <a:pt x="323812"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70953" y="3337320"/>
        <a:ext cx="16190" cy="16190"/>
      </dsp:txXfrm>
    </dsp:sp>
    <dsp:sp modelId="{879C1139-9C46-40A3-9D75-F3B29B5F1783}">
      <dsp:nvSpPr>
        <dsp:cNvPr id="0" name=""/>
        <dsp:cNvSpPr/>
      </dsp:nvSpPr>
      <dsp:spPr>
        <a:xfrm>
          <a:off x="974268" y="2111375"/>
          <a:ext cx="323812" cy="1234040"/>
        </a:xfrm>
        <a:custGeom>
          <a:avLst/>
          <a:gdLst/>
          <a:ahLst/>
          <a:cxnLst/>
          <a:rect l="0" t="0" r="0" b="0"/>
          <a:pathLst>
            <a:path>
              <a:moveTo>
                <a:pt x="0" y="0"/>
              </a:moveTo>
              <a:lnTo>
                <a:pt x="161906" y="0"/>
              </a:lnTo>
              <a:lnTo>
                <a:pt x="161906" y="1234040"/>
              </a:lnTo>
              <a:lnTo>
                <a:pt x="323812" y="12340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04278" y="2696500"/>
        <a:ext cx="63790" cy="63790"/>
      </dsp:txXfrm>
    </dsp:sp>
    <dsp:sp modelId="{F126D583-90A6-487F-9E1A-DBE5B88CDC0C}">
      <dsp:nvSpPr>
        <dsp:cNvPr id="0" name=""/>
        <dsp:cNvSpPr/>
      </dsp:nvSpPr>
      <dsp:spPr>
        <a:xfrm>
          <a:off x="2917142" y="2682675"/>
          <a:ext cx="323812" cy="91440"/>
        </a:xfrm>
        <a:custGeom>
          <a:avLst/>
          <a:gdLst/>
          <a:ahLst/>
          <a:cxnLst/>
          <a:rect l="0" t="0" r="0" b="0"/>
          <a:pathLst>
            <a:path>
              <a:moveTo>
                <a:pt x="0" y="45720"/>
              </a:moveTo>
              <a:lnTo>
                <a:pt x="323812"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70953" y="2720300"/>
        <a:ext cx="16190" cy="16190"/>
      </dsp:txXfrm>
    </dsp:sp>
    <dsp:sp modelId="{3B48749E-FC93-45C2-B8D5-3BC88138360B}">
      <dsp:nvSpPr>
        <dsp:cNvPr id="0" name=""/>
        <dsp:cNvSpPr/>
      </dsp:nvSpPr>
      <dsp:spPr>
        <a:xfrm>
          <a:off x="974268" y="2111375"/>
          <a:ext cx="323812" cy="617020"/>
        </a:xfrm>
        <a:custGeom>
          <a:avLst/>
          <a:gdLst/>
          <a:ahLst/>
          <a:cxnLst/>
          <a:rect l="0" t="0" r="0" b="0"/>
          <a:pathLst>
            <a:path>
              <a:moveTo>
                <a:pt x="0" y="0"/>
              </a:moveTo>
              <a:lnTo>
                <a:pt x="161906" y="0"/>
              </a:lnTo>
              <a:lnTo>
                <a:pt x="161906" y="617020"/>
              </a:lnTo>
              <a:lnTo>
                <a:pt x="323812" y="6170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18753" y="2402464"/>
        <a:ext cx="34841" cy="34841"/>
      </dsp:txXfrm>
    </dsp:sp>
    <dsp:sp modelId="{E4AAD9B2-5726-4148-B8F6-44223C7E44BC}">
      <dsp:nvSpPr>
        <dsp:cNvPr id="0" name=""/>
        <dsp:cNvSpPr/>
      </dsp:nvSpPr>
      <dsp:spPr>
        <a:xfrm>
          <a:off x="2917142" y="2065655"/>
          <a:ext cx="323812" cy="91440"/>
        </a:xfrm>
        <a:custGeom>
          <a:avLst/>
          <a:gdLst/>
          <a:ahLst/>
          <a:cxnLst/>
          <a:rect l="0" t="0" r="0" b="0"/>
          <a:pathLst>
            <a:path>
              <a:moveTo>
                <a:pt x="0" y="45720"/>
              </a:moveTo>
              <a:lnTo>
                <a:pt x="323812"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70953" y="2103279"/>
        <a:ext cx="16190" cy="16190"/>
      </dsp:txXfrm>
    </dsp:sp>
    <dsp:sp modelId="{9B6441A3-B557-41C2-803D-15F1085D07B0}">
      <dsp:nvSpPr>
        <dsp:cNvPr id="0" name=""/>
        <dsp:cNvSpPr/>
      </dsp:nvSpPr>
      <dsp:spPr>
        <a:xfrm>
          <a:off x="974268" y="2065655"/>
          <a:ext cx="323812" cy="91440"/>
        </a:xfrm>
        <a:custGeom>
          <a:avLst/>
          <a:gdLst/>
          <a:ahLst/>
          <a:cxnLst/>
          <a:rect l="0" t="0" r="0" b="0"/>
          <a:pathLst>
            <a:path>
              <a:moveTo>
                <a:pt x="0" y="45720"/>
              </a:moveTo>
              <a:lnTo>
                <a:pt x="323812"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28078" y="2103279"/>
        <a:ext cx="16190" cy="16190"/>
      </dsp:txXfrm>
    </dsp:sp>
    <dsp:sp modelId="{3FAEA7C3-BFD2-47B6-8D0A-6D2AE7AAA11D}">
      <dsp:nvSpPr>
        <dsp:cNvPr id="0" name=""/>
        <dsp:cNvSpPr/>
      </dsp:nvSpPr>
      <dsp:spPr>
        <a:xfrm>
          <a:off x="2917142" y="1448634"/>
          <a:ext cx="323812" cy="91440"/>
        </a:xfrm>
        <a:custGeom>
          <a:avLst/>
          <a:gdLst/>
          <a:ahLst/>
          <a:cxnLst/>
          <a:rect l="0" t="0" r="0" b="0"/>
          <a:pathLst>
            <a:path>
              <a:moveTo>
                <a:pt x="0" y="45720"/>
              </a:moveTo>
              <a:lnTo>
                <a:pt x="323812"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70953" y="1486259"/>
        <a:ext cx="16190" cy="16190"/>
      </dsp:txXfrm>
    </dsp:sp>
    <dsp:sp modelId="{408F71C4-869A-40AC-A24F-493C4C2793B4}">
      <dsp:nvSpPr>
        <dsp:cNvPr id="0" name=""/>
        <dsp:cNvSpPr/>
      </dsp:nvSpPr>
      <dsp:spPr>
        <a:xfrm>
          <a:off x="974268" y="1494354"/>
          <a:ext cx="323812" cy="617020"/>
        </a:xfrm>
        <a:custGeom>
          <a:avLst/>
          <a:gdLst/>
          <a:ahLst/>
          <a:cxnLst/>
          <a:rect l="0" t="0" r="0" b="0"/>
          <a:pathLst>
            <a:path>
              <a:moveTo>
                <a:pt x="0" y="617020"/>
              </a:moveTo>
              <a:lnTo>
                <a:pt x="161906" y="617020"/>
              </a:lnTo>
              <a:lnTo>
                <a:pt x="161906" y="0"/>
              </a:lnTo>
              <a:lnTo>
                <a:pt x="32381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18753" y="1785444"/>
        <a:ext cx="34841" cy="34841"/>
      </dsp:txXfrm>
    </dsp:sp>
    <dsp:sp modelId="{062D610C-3B59-4C31-B7FE-EDB8DB62D96C}">
      <dsp:nvSpPr>
        <dsp:cNvPr id="0" name=""/>
        <dsp:cNvSpPr/>
      </dsp:nvSpPr>
      <dsp:spPr>
        <a:xfrm>
          <a:off x="2917142" y="831614"/>
          <a:ext cx="323812" cy="91440"/>
        </a:xfrm>
        <a:custGeom>
          <a:avLst/>
          <a:gdLst/>
          <a:ahLst/>
          <a:cxnLst/>
          <a:rect l="0" t="0" r="0" b="0"/>
          <a:pathLst>
            <a:path>
              <a:moveTo>
                <a:pt x="0" y="45720"/>
              </a:moveTo>
              <a:lnTo>
                <a:pt x="323812"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70953" y="869238"/>
        <a:ext cx="16190" cy="16190"/>
      </dsp:txXfrm>
    </dsp:sp>
    <dsp:sp modelId="{963E09B3-68B5-48E8-BA8B-09E1F0351413}">
      <dsp:nvSpPr>
        <dsp:cNvPr id="0" name=""/>
        <dsp:cNvSpPr/>
      </dsp:nvSpPr>
      <dsp:spPr>
        <a:xfrm>
          <a:off x="974268" y="877334"/>
          <a:ext cx="323812" cy="1234040"/>
        </a:xfrm>
        <a:custGeom>
          <a:avLst/>
          <a:gdLst/>
          <a:ahLst/>
          <a:cxnLst/>
          <a:rect l="0" t="0" r="0" b="0"/>
          <a:pathLst>
            <a:path>
              <a:moveTo>
                <a:pt x="0" y="1234040"/>
              </a:moveTo>
              <a:lnTo>
                <a:pt x="161906" y="1234040"/>
              </a:lnTo>
              <a:lnTo>
                <a:pt x="161906" y="0"/>
              </a:lnTo>
              <a:lnTo>
                <a:pt x="32381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04278" y="1462459"/>
        <a:ext cx="63790" cy="63790"/>
      </dsp:txXfrm>
    </dsp:sp>
    <dsp:sp modelId="{86F0D3C7-490C-4404-9650-4BD1A65E3676}">
      <dsp:nvSpPr>
        <dsp:cNvPr id="0" name=""/>
        <dsp:cNvSpPr/>
      </dsp:nvSpPr>
      <dsp:spPr>
        <a:xfrm>
          <a:off x="2917142" y="214593"/>
          <a:ext cx="323812" cy="91440"/>
        </a:xfrm>
        <a:custGeom>
          <a:avLst/>
          <a:gdLst/>
          <a:ahLst/>
          <a:cxnLst/>
          <a:rect l="0" t="0" r="0" b="0"/>
          <a:pathLst>
            <a:path>
              <a:moveTo>
                <a:pt x="0" y="45720"/>
              </a:moveTo>
              <a:lnTo>
                <a:pt x="323812"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70953" y="252218"/>
        <a:ext cx="16190" cy="16190"/>
      </dsp:txXfrm>
    </dsp:sp>
    <dsp:sp modelId="{DE7D2D7B-28DF-4CA5-BC70-3AD788FA6136}">
      <dsp:nvSpPr>
        <dsp:cNvPr id="0" name=""/>
        <dsp:cNvSpPr/>
      </dsp:nvSpPr>
      <dsp:spPr>
        <a:xfrm>
          <a:off x="974268" y="260313"/>
          <a:ext cx="323812" cy="1851061"/>
        </a:xfrm>
        <a:custGeom>
          <a:avLst/>
          <a:gdLst/>
          <a:ahLst/>
          <a:cxnLst/>
          <a:rect l="0" t="0" r="0" b="0"/>
          <a:pathLst>
            <a:path>
              <a:moveTo>
                <a:pt x="0" y="1851061"/>
              </a:moveTo>
              <a:lnTo>
                <a:pt x="161906" y="1851061"/>
              </a:lnTo>
              <a:lnTo>
                <a:pt x="161906" y="0"/>
              </a:lnTo>
              <a:lnTo>
                <a:pt x="32381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dirty="0"/>
        </a:p>
      </dsp:txBody>
      <dsp:txXfrm>
        <a:off x="1089195" y="1138865"/>
        <a:ext cx="93958" cy="93958"/>
      </dsp:txXfrm>
    </dsp:sp>
    <dsp:sp modelId="{A05AFB5A-55BC-41F5-A25A-06534BFCA3CA}">
      <dsp:nvSpPr>
        <dsp:cNvPr id="0" name=""/>
        <dsp:cNvSpPr/>
      </dsp:nvSpPr>
      <dsp:spPr>
        <a:xfrm rot="16200000">
          <a:off x="-1382659" y="1864566"/>
          <a:ext cx="4220238"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a:t>Validation and Forecasting</a:t>
          </a:r>
        </a:p>
      </dsp:txBody>
      <dsp:txXfrm>
        <a:off x="-1382659" y="1864566"/>
        <a:ext cx="4220238" cy="493616"/>
      </dsp:txXfrm>
    </dsp:sp>
    <dsp:sp modelId="{3294BA4C-3601-492B-9FE0-27BFA90E8323}">
      <dsp:nvSpPr>
        <dsp:cNvPr id="0" name=""/>
        <dsp:cNvSpPr/>
      </dsp:nvSpPr>
      <dsp:spPr>
        <a:xfrm>
          <a:off x="1298080" y="13505"/>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2012 Database</a:t>
          </a:r>
        </a:p>
      </dsp:txBody>
      <dsp:txXfrm>
        <a:off x="1298080" y="13505"/>
        <a:ext cx="1619061" cy="493616"/>
      </dsp:txXfrm>
    </dsp:sp>
    <dsp:sp modelId="{1BCFE909-B9E8-4CE8-82DE-4AA42B811CE5}">
      <dsp:nvSpPr>
        <dsp:cNvPr id="0" name=""/>
        <dsp:cNvSpPr/>
      </dsp:nvSpPr>
      <dsp:spPr>
        <a:xfrm>
          <a:off x="3240954" y="13505"/>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IRM-4 Working Papers</a:t>
          </a:r>
        </a:p>
      </dsp:txBody>
      <dsp:txXfrm>
        <a:off x="3240954" y="13505"/>
        <a:ext cx="1619061" cy="493616"/>
      </dsp:txXfrm>
    </dsp:sp>
    <dsp:sp modelId="{7BF61AE4-3523-4D5A-8D53-C9C84508242C}">
      <dsp:nvSpPr>
        <dsp:cNvPr id="0" name=""/>
        <dsp:cNvSpPr/>
      </dsp:nvSpPr>
      <dsp:spPr>
        <a:xfrm>
          <a:off x="1298080" y="630525"/>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PBR Data</a:t>
          </a:r>
        </a:p>
      </dsp:txBody>
      <dsp:txXfrm>
        <a:off x="1298080" y="630525"/>
        <a:ext cx="1619061" cy="493616"/>
      </dsp:txXfrm>
    </dsp:sp>
    <dsp:sp modelId="{23F4D000-B008-4818-B359-A567424C6F81}">
      <dsp:nvSpPr>
        <dsp:cNvPr id="0" name=""/>
        <dsp:cNvSpPr/>
      </dsp:nvSpPr>
      <dsp:spPr>
        <a:xfrm>
          <a:off x="3240954" y="630525"/>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RRR</a:t>
          </a:r>
        </a:p>
      </dsp:txBody>
      <dsp:txXfrm>
        <a:off x="3240954" y="630525"/>
        <a:ext cx="1619061" cy="493616"/>
      </dsp:txXfrm>
    </dsp:sp>
    <dsp:sp modelId="{DEFB6F27-B981-4AFE-ABD9-9E2F757A71EA}">
      <dsp:nvSpPr>
        <dsp:cNvPr id="0" name=""/>
        <dsp:cNvSpPr/>
      </dsp:nvSpPr>
      <dsp:spPr>
        <a:xfrm>
          <a:off x="1298080" y="1247546"/>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2.1.7 Rollup</a:t>
          </a:r>
        </a:p>
      </dsp:txBody>
      <dsp:txXfrm>
        <a:off x="1298080" y="1247546"/>
        <a:ext cx="1619061" cy="493616"/>
      </dsp:txXfrm>
    </dsp:sp>
    <dsp:sp modelId="{36654757-A399-418A-BEEB-A6FFCC0A720F}">
      <dsp:nvSpPr>
        <dsp:cNvPr id="0" name=""/>
        <dsp:cNvSpPr/>
      </dsp:nvSpPr>
      <dsp:spPr>
        <a:xfrm>
          <a:off x="3240954" y="1247546"/>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RRR</a:t>
          </a:r>
        </a:p>
      </dsp:txBody>
      <dsp:txXfrm>
        <a:off x="3240954" y="1247546"/>
        <a:ext cx="1619061" cy="493616"/>
      </dsp:txXfrm>
    </dsp:sp>
    <dsp:sp modelId="{469E68D5-772B-4F02-B3FF-D7CEBED58B4F}">
      <dsp:nvSpPr>
        <dsp:cNvPr id="0" name=""/>
        <dsp:cNvSpPr/>
      </dsp:nvSpPr>
      <dsp:spPr>
        <a:xfrm>
          <a:off x="1298080" y="1864566"/>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HV Charges, Acct 5014 5015 5112</a:t>
          </a:r>
        </a:p>
      </dsp:txBody>
      <dsp:txXfrm>
        <a:off x="1298080" y="1864566"/>
        <a:ext cx="1619061" cy="493616"/>
      </dsp:txXfrm>
    </dsp:sp>
    <dsp:sp modelId="{F61CAA1A-BCAB-4B13-B41B-B613784434C3}">
      <dsp:nvSpPr>
        <dsp:cNvPr id="0" name=""/>
        <dsp:cNvSpPr/>
      </dsp:nvSpPr>
      <dsp:spPr>
        <a:xfrm>
          <a:off x="3240954" y="1864566"/>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RRR</a:t>
          </a:r>
        </a:p>
      </dsp:txBody>
      <dsp:txXfrm>
        <a:off x="3240954" y="1864566"/>
        <a:ext cx="1619061" cy="493616"/>
      </dsp:txXfrm>
    </dsp:sp>
    <dsp:sp modelId="{FBD67521-8DF7-4EEE-A052-E0A54767FC67}">
      <dsp:nvSpPr>
        <dsp:cNvPr id="0" name=""/>
        <dsp:cNvSpPr/>
      </dsp:nvSpPr>
      <dsp:spPr>
        <a:xfrm>
          <a:off x="1298080" y="2481587"/>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LV Charges, LV Pivot, HON LV Charges</a:t>
          </a:r>
        </a:p>
      </dsp:txBody>
      <dsp:txXfrm>
        <a:off x="1298080" y="2481587"/>
        <a:ext cx="1619061" cy="493616"/>
      </dsp:txXfrm>
    </dsp:sp>
    <dsp:sp modelId="{FC9A9520-3EE3-4392-BA13-65DC78FA4923}">
      <dsp:nvSpPr>
        <dsp:cNvPr id="0" name=""/>
        <dsp:cNvSpPr/>
      </dsp:nvSpPr>
      <dsp:spPr>
        <a:xfrm>
          <a:off x="3240954" y="2481587"/>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Hydro One Networks</a:t>
          </a:r>
        </a:p>
      </dsp:txBody>
      <dsp:txXfrm>
        <a:off x="3240954" y="2481587"/>
        <a:ext cx="1619061" cy="493616"/>
      </dsp:txXfrm>
    </dsp:sp>
    <dsp:sp modelId="{E878529F-68BF-41D3-8A30-08F1E73ECB34}">
      <dsp:nvSpPr>
        <dsp:cNvPr id="0" name=""/>
        <dsp:cNvSpPr/>
      </dsp:nvSpPr>
      <dsp:spPr>
        <a:xfrm>
          <a:off x="1298080" y="3098607"/>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2.1.2 Customer Numbers</a:t>
          </a:r>
        </a:p>
      </dsp:txBody>
      <dsp:txXfrm>
        <a:off x="1298080" y="3098607"/>
        <a:ext cx="1619061" cy="493616"/>
      </dsp:txXfrm>
    </dsp:sp>
    <dsp:sp modelId="{A7710637-64A5-4843-8F3F-1E07EB8608BD}">
      <dsp:nvSpPr>
        <dsp:cNvPr id="0" name=""/>
        <dsp:cNvSpPr/>
      </dsp:nvSpPr>
      <dsp:spPr>
        <a:xfrm>
          <a:off x="3240954" y="3098607"/>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RRR</a:t>
          </a:r>
        </a:p>
      </dsp:txBody>
      <dsp:txXfrm>
        <a:off x="3240954" y="3098607"/>
        <a:ext cx="1619061" cy="493616"/>
      </dsp:txXfrm>
    </dsp:sp>
    <dsp:sp modelId="{0EE12E04-4A95-43CE-A9BB-446F8B14F098}">
      <dsp:nvSpPr>
        <dsp:cNvPr id="0" name=""/>
        <dsp:cNvSpPr/>
      </dsp:nvSpPr>
      <dsp:spPr>
        <a:xfrm>
          <a:off x="1298080" y="3715628"/>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EUCPI, AWE, GDP IPI FDD</a:t>
          </a:r>
        </a:p>
      </dsp:txBody>
      <dsp:txXfrm>
        <a:off x="1298080" y="3715628"/>
        <a:ext cx="1619061" cy="493616"/>
      </dsp:txXfrm>
    </dsp:sp>
    <dsp:sp modelId="{06A03F9F-78C4-440A-B90D-91C9197FDC5C}">
      <dsp:nvSpPr>
        <dsp:cNvPr id="0" name=""/>
        <dsp:cNvSpPr/>
      </dsp:nvSpPr>
      <dsp:spPr>
        <a:xfrm>
          <a:off x="3240954" y="3715628"/>
          <a:ext cx="1619061" cy="49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Statistics Canada</a:t>
          </a:r>
        </a:p>
      </dsp:txBody>
      <dsp:txXfrm>
        <a:off x="3240954" y="3715628"/>
        <a:ext cx="1619061" cy="4936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66DBA-CCD0-44EE-A46F-45683D4B89AA}">
      <dsp:nvSpPr>
        <dsp:cNvPr id="0" name=""/>
        <dsp:cNvSpPr/>
      </dsp:nvSpPr>
      <dsp:spPr>
        <a:xfrm>
          <a:off x="3151734" y="1775242"/>
          <a:ext cx="375827" cy="2137431"/>
        </a:xfrm>
        <a:custGeom>
          <a:avLst/>
          <a:gdLst/>
          <a:ahLst/>
          <a:cxnLst/>
          <a:rect l="0" t="0" r="0" b="0"/>
          <a:pathLst>
            <a:path>
              <a:moveTo>
                <a:pt x="0" y="0"/>
              </a:moveTo>
              <a:lnTo>
                <a:pt x="0" y="2137431"/>
              </a:lnTo>
              <a:lnTo>
                <a:pt x="375827" y="2137431"/>
              </a:lnTo>
            </a:path>
          </a:pathLst>
        </a:custGeom>
        <a:noFill/>
        <a:ln w="12700" cap="flat" cmpd="sng" algn="ctr">
          <a:solidFill>
            <a:srgbClr val="5B9BD5">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8EB2F970-324F-457C-AC71-381475880A3F}">
      <dsp:nvSpPr>
        <dsp:cNvPr id="0" name=""/>
        <dsp:cNvSpPr/>
      </dsp:nvSpPr>
      <dsp:spPr>
        <a:xfrm>
          <a:off x="3151734" y="1775242"/>
          <a:ext cx="375827" cy="963063"/>
        </a:xfrm>
        <a:custGeom>
          <a:avLst/>
          <a:gdLst/>
          <a:ahLst/>
          <a:cxnLst/>
          <a:rect l="0" t="0" r="0" b="0"/>
          <a:pathLst>
            <a:path>
              <a:moveTo>
                <a:pt x="0" y="0"/>
              </a:moveTo>
              <a:lnTo>
                <a:pt x="0" y="963063"/>
              </a:lnTo>
              <a:lnTo>
                <a:pt x="375827" y="963063"/>
              </a:lnTo>
            </a:path>
          </a:pathLst>
        </a:custGeom>
        <a:noFill/>
        <a:ln w="12700" cap="flat" cmpd="sng" algn="ctr">
          <a:solidFill>
            <a:srgbClr val="5B9BD5">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CDD2ECC3-AB8F-4DBF-AF53-0BC2CDAA5533}">
      <dsp:nvSpPr>
        <dsp:cNvPr id="0" name=""/>
        <dsp:cNvSpPr/>
      </dsp:nvSpPr>
      <dsp:spPr>
        <a:xfrm>
          <a:off x="2476092" y="827420"/>
          <a:ext cx="1337257" cy="120802"/>
        </a:xfrm>
        <a:custGeom>
          <a:avLst/>
          <a:gdLst/>
          <a:ahLst/>
          <a:cxnLst/>
          <a:rect l="0" t="0" r="0" b="0"/>
          <a:pathLst>
            <a:path>
              <a:moveTo>
                <a:pt x="0" y="0"/>
              </a:moveTo>
              <a:lnTo>
                <a:pt x="1337257" y="0"/>
              </a:lnTo>
              <a:lnTo>
                <a:pt x="1337257" y="120802"/>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CEB318BF-3BEA-4BE0-8A49-94BEF186D894}">
      <dsp:nvSpPr>
        <dsp:cNvPr id="0" name=""/>
        <dsp:cNvSpPr/>
      </dsp:nvSpPr>
      <dsp:spPr>
        <a:xfrm>
          <a:off x="386446" y="1745900"/>
          <a:ext cx="583395" cy="2191319"/>
        </a:xfrm>
        <a:custGeom>
          <a:avLst/>
          <a:gdLst/>
          <a:ahLst/>
          <a:cxnLst/>
          <a:rect l="0" t="0" r="0" b="0"/>
          <a:pathLst>
            <a:path>
              <a:moveTo>
                <a:pt x="0" y="0"/>
              </a:moveTo>
              <a:lnTo>
                <a:pt x="0" y="2191319"/>
              </a:lnTo>
              <a:lnTo>
                <a:pt x="583395" y="2191319"/>
              </a:lnTo>
            </a:path>
          </a:pathLst>
        </a:custGeom>
        <a:noFill/>
        <a:ln w="12700" cap="flat" cmpd="sng" algn="ctr">
          <a:solidFill>
            <a:srgbClr val="5B9BD5">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64909A9-E017-46CE-B33E-CE77461931F5}">
      <dsp:nvSpPr>
        <dsp:cNvPr id="0" name=""/>
        <dsp:cNvSpPr/>
      </dsp:nvSpPr>
      <dsp:spPr>
        <a:xfrm>
          <a:off x="386446" y="1745900"/>
          <a:ext cx="583395" cy="1016952"/>
        </a:xfrm>
        <a:custGeom>
          <a:avLst/>
          <a:gdLst/>
          <a:ahLst/>
          <a:cxnLst/>
          <a:rect l="0" t="0" r="0" b="0"/>
          <a:pathLst>
            <a:path>
              <a:moveTo>
                <a:pt x="0" y="0"/>
              </a:moveTo>
              <a:lnTo>
                <a:pt x="0" y="1016952"/>
              </a:lnTo>
              <a:lnTo>
                <a:pt x="583395" y="1016952"/>
              </a:lnTo>
            </a:path>
          </a:pathLst>
        </a:custGeom>
        <a:noFill/>
        <a:ln w="12700" cap="flat" cmpd="sng" algn="ctr">
          <a:solidFill>
            <a:srgbClr val="5B9BD5">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96BE540-D36E-44A7-8392-D5D81CFD8905}">
      <dsp:nvSpPr>
        <dsp:cNvPr id="0" name=""/>
        <dsp:cNvSpPr/>
      </dsp:nvSpPr>
      <dsp:spPr>
        <a:xfrm>
          <a:off x="1048061" y="827420"/>
          <a:ext cx="1428030" cy="91460"/>
        </a:xfrm>
        <a:custGeom>
          <a:avLst/>
          <a:gdLst/>
          <a:ahLst/>
          <a:cxnLst/>
          <a:rect l="0" t="0" r="0" b="0"/>
          <a:pathLst>
            <a:path>
              <a:moveTo>
                <a:pt x="1428030" y="0"/>
              </a:moveTo>
              <a:lnTo>
                <a:pt x="0" y="0"/>
              </a:lnTo>
              <a:lnTo>
                <a:pt x="0" y="91460"/>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82E93233-7387-4329-9459-3760C98BF572}">
      <dsp:nvSpPr>
        <dsp:cNvPr id="0" name=""/>
        <dsp:cNvSpPr/>
      </dsp:nvSpPr>
      <dsp:spPr>
        <a:xfrm>
          <a:off x="1649073" y="401"/>
          <a:ext cx="1654038" cy="82701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Actual Cost</a:t>
          </a:r>
        </a:p>
      </dsp:txBody>
      <dsp:txXfrm>
        <a:off x="1649073" y="401"/>
        <a:ext cx="1654038" cy="827019"/>
      </dsp:txXfrm>
    </dsp:sp>
    <dsp:sp modelId="{CEFDB1FF-0EFD-4355-A595-1937F263B9E6}">
      <dsp:nvSpPr>
        <dsp:cNvPr id="0" name=""/>
        <dsp:cNvSpPr/>
      </dsp:nvSpPr>
      <dsp:spPr>
        <a:xfrm>
          <a:off x="221042" y="918880"/>
          <a:ext cx="1654038" cy="82701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OM&amp;A Cost (81)</a:t>
          </a:r>
        </a:p>
      </dsp:txBody>
      <dsp:txXfrm>
        <a:off x="221042" y="918880"/>
        <a:ext cx="1654038" cy="827019"/>
      </dsp:txXfrm>
    </dsp:sp>
    <dsp:sp modelId="{0255BB57-EE85-4E20-B29D-85BD0FB9D590}">
      <dsp:nvSpPr>
        <dsp:cNvPr id="0" name=""/>
        <dsp:cNvSpPr/>
      </dsp:nvSpPr>
      <dsp:spPr>
        <a:xfrm>
          <a:off x="969842" y="2349343"/>
          <a:ext cx="1654038" cy="82701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Selected RRR Accounts (1-72)</a:t>
          </a:r>
        </a:p>
      </dsp:txBody>
      <dsp:txXfrm>
        <a:off x="969842" y="2349343"/>
        <a:ext cx="1654038" cy="827019"/>
      </dsp:txXfrm>
    </dsp:sp>
    <dsp:sp modelId="{BF8BF833-530C-4C82-8543-39E970B882ED}">
      <dsp:nvSpPr>
        <dsp:cNvPr id="0" name=""/>
        <dsp:cNvSpPr/>
      </dsp:nvSpPr>
      <dsp:spPr>
        <a:xfrm>
          <a:off x="969842" y="3523710"/>
          <a:ext cx="1654038" cy="82701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Adjustments to OM&amp;A (75-80)</a:t>
          </a:r>
        </a:p>
      </dsp:txBody>
      <dsp:txXfrm>
        <a:off x="969842" y="3523710"/>
        <a:ext cx="1654038" cy="827019"/>
      </dsp:txXfrm>
    </dsp:sp>
    <dsp:sp modelId="{81195D20-E3FE-44EC-BC3F-08ABA490EDFF}">
      <dsp:nvSpPr>
        <dsp:cNvPr id="0" name=""/>
        <dsp:cNvSpPr/>
      </dsp:nvSpPr>
      <dsp:spPr>
        <a:xfrm>
          <a:off x="2986330" y="948223"/>
          <a:ext cx="1654038" cy="82701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Capital Cost </a:t>
          </a:r>
        </a:p>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(98-108)</a:t>
          </a:r>
        </a:p>
      </dsp:txBody>
      <dsp:txXfrm>
        <a:off x="2986330" y="948223"/>
        <a:ext cx="1654038" cy="827019"/>
      </dsp:txXfrm>
    </dsp:sp>
    <dsp:sp modelId="{AAA5EC05-249F-40F6-B440-1813B56402D4}">
      <dsp:nvSpPr>
        <dsp:cNvPr id="0" name=""/>
        <dsp:cNvSpPr/>
      </dsp:nvSpPr>
      <dsp:spPr>
        <a:xfrm>
          <a:off x="3527561" y="2324797"/>
          <a:ext cx="1654038" cy="82701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Capital Price (99-102)</a:t>
          </a:r>
        </a:p>
      </dsp:txBody>
      <dsp:txXfrm>
        <a:off x="3527561" y="2324797"/>
        <a:ext cx="1654038" cy="827019"/>
      </dsp:txXfrm>
    </dsp:sp>
    <dsp:sp modelId="{CA7CD584-D45D-4A75-A1D3-B5AEFE839644}">
      <dsp:nvSpPr>
        <dsp:cNvPr id="0" name=""/>
        <dsp:cNvSpPr/>
      </dsp:nvSpPr>
      <dsp:spPr>
        <a:xfrm>
          <a:off x="3527561" y="3499164"/>
          <a:ext cx="1654038" cy="82701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solidFill>
                <a:sysClr val="window" lastClr="FFFFFF"/>
              </a:solidFill>
              <a:latin typeface="Calibri"/>
              <a:ea typeface="+mn-ea"/>
              <a:cs typeface="+mn-cs"/>
            </a:rPr>
            <a:t>Capital Quantity (103-107)</a:t>
          </a:r>
        </a:p>
      </dsp:txBody>
      <dsp:txXfrm>
        <a:off x="3527561" y="3499164"/>
        <a:ext cx="1654038" cy="8270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F8549-9A9B-4573-8AF0-2203BC2947D9}">
      <dsp:nvSpPr>
        <dsp:cNvPr id="0" name=""/>
        <dsp:cNvSpPr/>
      </dsp:nvSpPr>
      <dsp:spPr>
        <a:xfrm>
          <a:off x="2590800" y="1929603"/>
          <a:ext cx="1417808" cy="492131"/>
        </a:xfrm>
        <a:custGeom>
          <a:avLst/>
          <a:gdLst/>
          <a:ahLst/>
          <a:cxnLst/>
          <a:rect l="0" t="0" r="0" b="0"/>
          <a:pathLst>
            <a:path>
              <a:moveTo>
                <a:pt x="0" y="0"/>
              </a:moveTo>
              <a:lnTo>
                <a:pt x="0" y="246065"/>
              </a:lnTo>
              <a:lnTo>
                <a:pt x="1417808" y="246065"/>
              </a:lnTo>
              <a:lnTo>
                <a:pt x="1417808" y="492131"/>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33B29CC-E59E-48DE-9AE2-64E3FBAD683B}">
      <dsp:nvSpPr>
        <dsp:cNvPr id="0" name=""/>
        <dsp:cNvSpPr/>
      </dsp:nvSpPr>
      <dsp:spPr>
        <a:xfrm>
          <a:off x="1172991" y="1929603"/>
          <a:ext cx="1417808" cy="492131"/>
        </a:xfrm>
        <a:custGeom>
          <a:avLst/>
          <a:gdLst/>
          <a:ahLst/>
          <a:cxnLst/>
          <a:rect l="0" t="0" r="0" b="0"/>
          <a:pathLst>
            <a:path>
              <a:moveTo>
                <a:pt x="1417808" y="0"/>
              </a:moveTo>
              <a:lnTo>
                <a:pt x="1417808" y="246065"/>
              </a:lnTo>
              <a:lnTo>
                <a:pt x="0" y="246065"/>
              </a:lnTo>
              <a:lnTo>
                <a:pt x="0" y="492131"/>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CA378FC6-C56C-4E3A-BF30-828B4C610F9A}">
      <dsp:nvSpPr>
        <dsp:cNvPr id="0" name=""/>
        <dsp:cNvSpPr/>
      </dsp:nvSpPr>
      <dsp:spPr>
        <a:xfrm>
          <a:off x="1419057" y="757860"/>
          <a:ext cx="2343484" cy="1171742"/>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solidFill>
                <a:sysClr val="window" lastClr="FFFFFF"/>
              </a:solidFill>
              <a:latin typeface="Calibri"/>
              <a:ea typeface="+mn-ea"/>
              <a:cs typeface="+mn-cs"/>
            </a:rPr>
            <a:t>Adjustments to OM&amp;A</a:t>
          </a:r>
        </a:p>
        <a:p>
          <a:pPr lvl="0" algn="ctr" defTabSz="1066800">
            <a:lnSpc>
              <a:spcPct val="90000"/>
            </a:lnSpc>
            <a:spcBef>
              <a:spcPct val="0"/>
            </a:spcBef>
            <a:spcAft>
              <a:spcPct val="35000"/>
            </a:spcAft>
          </a:pPr>
          <a:r>
            <a:rPr lang="en-US" sz="2400" kern="1200" dirty="0">
              <a:solidFill>
                <a:sysClr val="window" lastClr="FFFFFF"/>
              </a:solidFill>
              <a:latin typeface="Calibri"/>
              <a:ea typeface="+mn-ea"/>
              <a:cs typeface="+mn-cs"/>
            </a:rPr>
            <a:t>(75-80)</a:t>
          </a:r>
        </a:p>
      </dsp:txBody>
      <dsp:txXfrm>
        <a:off x="1419057" y="757860"/>
        <a:ext cx="2343484" cy="1171742"/>
      </dsp:txXfrm>
    </dsp:sp>
    <dsp:sp modelId="{D49B3AF6-1B16-4753-96C3-E0E7B6CFB43D}">
      <dsp:nvSpPr>
        <dsp:cNvPr id="0" name=""/>
        <dsp:cNvSpPr/>
      </dsp:nvSpPr>
      <dsp:spPr>
        <a:xfrm>
          <a:off x="1249" y="2421734"/>
          <a:ext cx="2343484" cy="1171742"/>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solidFill>
                <a:sysClr val="window" lastClr="FFFFFF"/>
              </a:solidFill>
              <a:latin typeface="Calibri"/>
              <a:ea typeface="+mn-ea"/>
              <a:cs typeface="+mn-cs"/>
            </a:rPr>
            <a:t>HON LV Charges </a:t>
          </a:r>
        </a:p>
        <a:p>
          <a:pPr lvl="0" algn="ctr" defTabSz="1066800">
            <a:lnSpc>
              <a:spcPct val="90000"/>
            </a:lnSpc>
            <a:spcBef>
              <a:spcPct val="0"/>
            </a:spcBef>
            <a:spcAft>
              <a:spcPct val="35000"/>
            </a:spcAft>
          </a:pPr>
          <a:r>
            <a:rPr lang="en-US" sz="2400" kern="1200" dirty="0">
              <a:solidFill>
                <a:sysClr val="window" lastClr="FFFFFF"/>
              </a:solidFill>
              <a:latin typeface="Calibri"/>
              <a:ea typeface="+mn-ea"/>
              <a:cs typeface="+mn-cs"/>
            </a:rPr>
            <a:t>(80)</a:t>
          </a:r>
        </a:p>
      </dsp:txBody>
      <dsp:txXfrm>
        <a:off x="1249" y="2421734"/>
        <a:ext cx="2343484" cy="1171742"/>
      </dsp:txXfrm>
    </dsp:sp>
    <dsp:sp modelId="{AAAAB184-8CB4-404F-BAD1-8EFB0FD1BB35}">
      <dsp:nvSpPr>
        <dsp:cNvPr id="0" name=""/>
        <dsp:cNvSpPr/>
      </dsp:nvSpPr>
      <dsp:spPr>
        <a:xfrm>
          <a:off x="2836865" y="2421734"/>
          <a:ext cx="2343484" cy="1171742"/>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solidFill>
                <a:sysClr val="window" lastClr="FFFFFF"/>
              </a:solidFill>
              <a:latin typeface="Calibri"/>
              <a:ea typeface="+mn-ea"/>
              <a:cs typeface="+mn-cs"/>
            </a:rPr>
            <a:t>HV OM&amp;A </a:t>
          </a:r>
        </a:p>
        <a:p>
          <a:pPr lvl="0" algn="ctr" defTabSz="1066800">
            <a:lnSpc>
              <a:spcPct val="90000"/>
            </a:lnSpc>
            <a:spcBef>
              <a:spcPct val="0"/>
            </a:spcBef>
            <a:spcAft>
              <a:spcPct val="35000"/>
            </a:spcAft>
          </a:pPr>
          <a:r>
            <a:rPr lang="en-US" sz="2400" kern="1200" dirty="0">
              <a:solidFill>
                <a:sysClr val="window" lastClr="FFFFFF"/>
              </a:solidFill>
              <a:latin typeface="Calibri"/>
              <a:ea typeface="+mn-ea"/>
              <a:cs typeface="+mn-cs"/>
            </a:rPr>
            <a:t>(76-79)</a:t>
          </a:r>
        </a:p>
      </dsp:txBody>
      <dsp:txXfrm>
        <a:off x="2836865" y="2421734"/>
        <a:ext cx="2343484" cy="11717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A14ADF-0AD4-4866-A9CD-DF35F1E1DE8D}">
      <dsp:nvSpPr>
        <dsp:cNvPr id="0" name=""/>
        <dsp:cNvSpPr/>
      </dsp:nvSpPr>
      <dsp:spPr>
        <a:xfrm>
          <a:off x="2291475" y="653020"/>
          <a:ext cx="136647" cy="598648"/>
        </a:xfrm>
        <a:custGeom>
          <a:avLst/>
          <a:gdLst/>
          <a:ahLst/>
          <a:cxnLst/>
          <a:rect l="0" t="0" r="0" b="0"/>
          <a:pathLst>
            <a:path>
              <a:moveTo>
                <a:pt x="136647" y="0"/>
              </a:moveTo>
              <a:lnTo>
                <a:pt x="136647" y="598648"/>
              </a:lnTo>
              <a:lnTo>
                <a:pt x="0" y="5986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669A64-577F-4E0D-98C9-916EF9494E17}">
      <dsp:nvSpPr>
        <dsp:cNvPr id="0" name=""/>
        <dsp:cNvSpPr/>
      </dsp:nvSpPr>
      <dsp:spPr>
        <a:xfrm>
          <a:off x="2694912" y="2501021"/>
          <a:ext cx="195211" cy="1522648"/>
        </a:xfrm>
        <a:custGeom>
          <a:avLst/>
          <a:gdLst/>
          <a:ahLst/>
          <a:cxnLst/>
          <a:rect l="0" t="0" r="0" b="0"/>
          <a:pathLst>
            <a:path>
              <a:moveTo>
                <a:pt x="0" y="0"/>
              </a:moveTo>
              <a:lnTo>
                <a:pt x="0" y="1522648"/>
              </a:lnTo>
              <a:lnTo>
                <a:pt x="195211" y="15226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3D309C-A2EF-4E25-B442-14164BBF4D99}">
      <dsp:nvSpPr>
        <dsp:cNvPr id="0" name=""/>
        <dsp:cNvSpPr/>
      </dsp:nvSpPr>
      <dsp:spPr>
        <a:xfrm>
          <a:off x="2694912" y="2501021"/>
          <a:ext cx="195211" cy="598648"/>
        </a:xfrm>
        <a:custGeom>
          <a:avLst/>
          <a:gdLst/>
          <a:ahLst/>
          <a:cxnLst/>
          <a:rect l="0" t="0" r="0" b="0"/>
          <a:pathLst>
            <a:path>
              <a:moveTo>
                <a:pt x="0" y="0"/>
              </a:moveTo>
              <a:lnTo>
                <a:pt x="0" y="598648"/>
              </a:lnTo>
              <a:lnTo>
                <a:pt x="195211" y="5986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060415-1ECF-4AA3-A306-4E4C49D7142C}">
      <dsp:nvSpPr>
        <dsp:cNvPr id="0" name=""/>
        <dsp:cNvSpPr/>
      </dsp:nvSpPr>
      <dsp:spPr>
        <a:xfrm>
          <a:off x="2428123" y="653020"/>
          <a:ext cx="787352" cy="1197296"/>
        </a:xfrm>
        <a:custGeom>
          <a:avLst/>
          <a:gdLst/>
          <a:ahLst/>
          <a:cxnLst/>
          <a:rect l="0" t="0" r="0" b="0"/>
          <a:pathLst>
            <a:path>
              <a:moveTo>
                <a:pt x="0" y="0"/>
              </a:moveTo>
              <a:lnTo>
                <a:pt x="0" y="1060648"/>
              </a:lnTo>
              <a:lnTo>
                <a:pt x="787352" y="1060648"/>
              </a:lnTo>
              <a:lnTo>
                <a:pt x="787352" y="11972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DB75EC-47FB-44F0-8C8E-95CDD474D08F}">
      <dsp:nvSpPr>
        <dsp:cNvPr id="0" name=""/>
        <dsp:cNvSpPr/>
      </dsp:nvSpPr>
      <dsp:spPr>
        <a:xfrm>
          <a:off x="1120207" y="2501021"/>
          <a:ext cx="195211" cy="1522648"/>
        </a:xfrm>
        <a:custGeom>
          <a:avLst/>
          <a:gdLst/>
          <a:ahLst/>
          <a:cxnLst/>
          <a:rect l="0" t="0" r="0" b="0"/>
          <a:pathLst>
            <a:path>
              <a:moveTo>
                <a:pt x="0" y="0"/>
              </a:moveTo>
              <a:lnTo>
                <a:pt x="0" y="1522648"/>
              </a:lnTo>
              <a:lnTo>
                <a:pt x="195211" y="15226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BBF4A6-44CD-4A4F-A08B-E0CC9E2A5AA3}">
      <dsp:nvSpPr>
        <dsp:cNvPr id="0" name=""/>
        <dsp:cNvSpPr/>
      </dsp:nvSpPr>
      <dsp:spPr>
        <a:xfrm>
          <a:off x="1120207" y="2501021"/>
          <a:ext cx="195211" cy="598648"/>
        </a:xfrm>
        <a:custGeom>
          <a:avLst/>
          <a:gdLst/>
          <a:ahLst/>
          <a:cxnLst/>
          <a:rect l="0" t="0" r="0" b="0"/>
          <a:pathLst>
            <a:path>
              <a:moveTo>
                <a:pt x="0" y="0"/>
              </a:moveTo>
              <a:lnTo>
                <a:pt x="0" y="598648"/>
              </a:lnTo>
              <a:lnTo>
                <a:pt x="195211" y="5986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750930-7797-400F-997C-7F4DDB7BD908}">
      <dsp:nvSpPr>
        <dsp:cNvPr id="0" name=""/>
        <dsp:cNvSpPr/>
      </dsp:nvSpPr>
      <dsp:spPr>
        <a:xfrm>
          <a:off x="1640771" y="653020"/>
          <a:ext cx="787352" cy="1197296"/>
        </a:xfrm>
        <a:custGeom>
          <a:avLst/>
          <a:gdLst/>
          <a:ahLst/>
          <a:cxnLst/>
          <a:rect l="0" t="0" r="0" b="0"/>
          <a:pathLst>
            <a:path>
              <a:moveTo>
                <a:pt x="787352" y="0"/>
              </a:moveTo>
              <a:lnTo>
                <a:pt x="787352" y="1060648"/>
              </a:lnTo>
              <a:lnTo>
                <a:pt x="0" y="1060648"/>
              </a:lnTo>
              <a:lnTo>
                <a:pt x="0" y="11972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6DE667-7396-4DD8-B206-3C10256F2B40}">
      <dsp:nvSpPr>
        <dsp:cNvPr id="0" name=""/>
        <dsp:cNvSpPr/>
      </dsp:nvSpPr>
      <dsp:spPr>
        <a:xfrm>
          <a:off x="1777419" y="2316"/>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Capital Quantity</a:t>
          </a:r>
        </a:p>
        <a:p>
          <a:pPr lvl="0" algn="ctr" defTabSz="577850">
            <a:lnSpc>
              <a:spcPct val="90000"/>
            </a:lnSpc>
            <a:spcBef>
              <a:spcPct val="0"/>
            </a:spcBef>
            <a:spcAft>
              <a:spcPct val="35000"/>
            </a:spcAft>
          </a:pPr>
          <a:r>
            <a:rPr lang="en-US" sz="1300" kern="1200" dirty="0"/>
            <a:t>(107)</a:t>
          </a:r>
        </a:p>
      </dsp:txBody>
      <dsp:txXfrm>
        <a:off x="1777419" y="2316"/>
        <a:ext cx="1301408" cy="650704"/>
      </dsp:txXfrm>
    </dsp:sp>
    <dsp:sp modelId="{01B2C96A-60DA-486A-807B-2B1CC9C3A9A1}">
      <dsp:nvSpPr>
        <dsp:cNvPr id="0" name=""/>
        <dsp:cNvSpPr/>
      </dsp:nvSpPr>
      <dsp:spPr>
        <a:xfrm>
          <a:off x="990067" y="1850316"/>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Quantity Added</a:t>
          </a:r>
        </a:p>
        <a:p>
          <a:pPr lvl="0" algn="ctr" defTabSz="577850">
            <a:lnSpc>
              <a:spcPct val="90000"/>
            </a:lnSpc>
            <a:spcBef>
              <a:spcPct val="0"/>
            </a:spcBef>
            <a:spcAft>
              <a:spcPct val="35000"/>
            </a:spcAft>
          </a:pPr>
          <a:r>
            <a:rPr lang="en-US" sz="1300" kern="1200" dirty="0"/>
            <a:t>(105)</a:t>
          </a:r>
        </a:p>
      </dsp:txBody>
      <dsp:txXfrm>
        <a:off x="990067" y="1850316"/>
        <a:ext cx="1301408" cy="650704"/>
      </dsp:txXfrm>
    </dsp:sp>
    <dsp:sp modelId="{0F3B4E05-B339-473E-B767-7B33438885D3}">
      <dsp:nvSpPr>
        <dsp:cNvPr id="0" name=""/>
        <dsp:cNvSpPr/>
      </dsp:nvSpPr>
      <dsp:spPr>
        <a:xfrm>
          <a:off x="1315419" y="2774317"/>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Gross Additions</a:t>
          </a:r>
        </a:p>
        <a:p>
          <a:pPr lvl="0" algn="ctr" defTabSz="577850">
            <a:lnSpc>
              <a:spcPct val="90000"/>
            </a:lnSpc>
            <a:spcBef>
              <a:spcPct val="0"/>
            </a:spcBef>
            <a:spcAft>
              <a:spcPct val="35000"/>
            </a:spcAft>
          </a:pPr>
          <a:r>
            <a:rPr lang="en-US" sz="1300" kern="1200" dirty="0"/>
            <a:t>(103-104)</a:t>
          </a:r>
        </a:p>
      </dsp:txBody>
      <dsp:txXfrm>
        <a:off x="1315419" y="2774317"/>
        <a:ext cx="1301408" cy="650704"/>
      </dsp:txXfrm>
    </dsp:sp>
    <dsp:sp modelId="{B0D8A858-3356-42EE-9B6D-769FDCAA05BA}">
      <dsp:nvSpPr>
        <dsp:cNvPr id="0" name=""/>
        <dsp:cNvSpPr/>
      </dsp:nvSpPr>
      <dsp:spPr>
        <a:xfrm>
          <a:off x="1315419" y="3698317"/>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Construction Price</a:t>
          </a:r>
        </a:p>
        <a:p>
          <a:pPr lvl="0" algn="ctr" defTabSz="577850">
            <a:lnSpc>
              <a:spcPct val="90000"/>
            </a:lnSpc>
            <a:spcBef>
              <a:spcPct val="0"/>
            </a:spcBef>
            <a:spcAft>
              <a:spcPct val="35000"/>
            </a:spcAft>
          </a:pPr>
          <a:r>
            <a:rPr lang="en-US" sz="1300" kern="1200" dirty="0"/>
            <a:t>(101)</a:t>
          </a:r>
        </a:p>
      </dsp:txBody>
      <dsp:txXfrm>
        <a:off x="1315419" y="3698317"/>
        <a:ext cx="1301408" cy="650704"/>
      </dsp:txXfrm>
    </dsp:sp>
    <dsp:sp modelId="{91E07996-5827-4D5C-9218-A553CBFA4D03}">
      <dsp:nvSpPr>
        <dsp:cNvPr id="0" name=""/>
        <dsp:cNvSpPr/>
      </dsp:nvSpPr>
      <dsp:spPr>
        <a:xfrm>
          <a:off x="2564771" y="1850316"/>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Quantity Removed</a:t>
          </a:r>
        </a:p>
        <a:p>
          <a:pPr lvl="0" algn="ctr" defTabSz="577850">
            <a:lnSpc>
              <a:spcPct val="90000"/>
            </a:lnSpc>
            <a:spcBef>
              <a:spcPct val="0"/>
            </a:spcBef>
            <a:spcAft>
              <a:spcPct val="35000"/>
            </a:spcAft>
          </a:pPr>
          <a:r>
            <a:rPr lang="en-US" sz="1300" kern="1200" dirty="0"/>
            <a:t>(106)</a:t>
          </a:r>
        </a:p>
      </dsp:txBody>
      <dsp:txXfrm>
        <a:off x="2564771" y="1850316"/>
        <a:ext cx="1301408" cy="650704"/>
      </dsp:txXfrm>
    </dsp:sp>
    <dsp:sp modelId="{BEBA867E-8724-4280-BD29-E026336DB7F9}">
      <dsp:nvSpPr>
        <dsp:cNvPr id="0" name=""/>
        <dsp:cNvSpPr/>
      </dsp:nvSpPr>
      <dsp:spPr>
        <a:xfrm>
          <a:off x="2890124" y="2774317"/>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Depreciation Rate</a:t>
          </a:r>
        </a:p>
        <a:p>
          <a:pPr lvl="0" algn="ctr" defTabSz="577850">
            <a:lnSpc>
              <a:spcPct val="90000"/>
            </a:lnSpc>
            <a:spcBef>
              <a:spcPct val="0"/>
            </a:spcBef>
            <a:spcAft>
              <a:spcPct val="35000"/>
            </a:spcAft>
          </a:pPr>
          <a:r>
            <a:rPr lang="en-US" sz="1300" kern="1200" dirty="0"/>
            <a:t>(100)</a:t>
          </a:r>
        </a:p>
      </dsp:txBody>
      <dsp:txXfrm>
        <a:off x="2890124" y="2774317"/>
        <a:ext cx="1301408" cy="650704"/>
      </dsp:txXfrm>
    </dsp:sp>
    <dsp:sp modelId="{8825FE5D-75A9-4EC4-81C1-205D4FF7C164}">
      <dsp:nvSpPr>
        <dsp:cNvPr id="0" name=""/>
        <dsp:cNvSpPr/>
      </dsp:nvSpPr>
      <dsp:spPr>
        <a:xfrm>
          <a:off x="2890124" y="3698317"/>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Previous Capital Quantity (107)</a:t>
          </a:r>
        </a:p>
      </dsp:txBody>
      <dsp:txXfrm>
        <a:off x="2890124" y="3698317"/>
        <a:ext cx="1301408" cy="650704"/>
      </dsp:txXfrm>
    </dsp:sp>
    <dsp:sp modelId="{29EF7567-B22B-4C4E-AD2B-4D0ECB112D25}">
      <dsp:nvSpPr>
        <dsp:cNvPr id="0" name=""/>
        <dsp:cNvSpPr/>
      </dsp:nvSpPr>
      <dsp:spPr>
        <a:xfrm>
          <a:off x="990067" y="926316"/>
          <a:ext cx="1301408" cy="6507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a:t>Previous Capital Quantity (107) </a:t>
          </a:r>
        </a:p>
      </dsp:txBody>
      <dsp:txXfrm>
        <a:off x="990067" y="926316"/>
        <a:ext cx="1301408" cy="6507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D6843-D4B5-47B2-BD48-49245FF4B382}">
      <dsp:nvSpPr>
        <dsp:cNvPr id="0" name=""/>
        <dsp:cNvSpPr/>
      </dsp:nvSpPr>
      <dsp:spPr>
        <a:xfrm>
          <a:off x="2353035" y="1134035"/>
          <a:ext cx="237764" cy="1041633"/>
        </a:xfrm>
        <a:custGeom>
          <a:avLst/>
          <a:gdLst/>
          <a:ahLst/>
          <a:cxnLst/>
          <a:rect l="0" t="0" r="0" b="0"/>
          <a:pathLst>
            <a:path>
              <a:moveTo>
                <a:pt x="237764" y="0"/>
              </a:moveTo>
              <a:lnTo>
                <a:pt x="237764" y="1041633"/>
              </a:lnTo>
              <a:lnTo>
                <a:pt x="0" y="10416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697A37-C202-4F30-90ED-54EF788FD8F4}">
      <dsp:nvSpPr>
        <dsp:cNvPr id="0" name=""/>
        <dsp:cNvSpPr/>
      </dsp:nvSpPr>
      <dsp:spPr>
        <a:xfrm>
          <a:off x="2590800" y="1134035"/>
          <a:ext cx="1369974" cy="2083266"/>
        </a:xfrm>
        <a:custGeom>
          <a:avLst/>
          <a:gdLst/>
          <a:ahLst/>
          <a:cxnLst/>
          <a:rect l="0" t="0" r="0" b="0"/>
          <a:pathLst>
            <a:path>
              <a:moveTo>
                <a:pt x="0" y="0"/>
              </a:moveTo>
              <a:lnTo>
                <a:pt x="0" y="1845502"/>
              </a:lnTo>
              <a:lnTo>
                <a:pt x="1369974" y="1845502"/>
              </a:lnTo>
              <a:lnTo>
                <a:pt x="1369974" y="20832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C3231B-2AF6-4BA9-85E6-09FEFBACF645}">
      <dsp:nvSpPr>
        <dsp:cNvPr id="0" name=""/>
        <dsp:cNvSpPr/>
      </dsp:nvSpPr>
      <dsp:spPr>
        <a:xfrm>
          <a:off x="1220825" y="1134035"/>
          <a:ext cx="1369974" cy="2083266"/>
        </a:xfrm>
        <a:custGeom>
          <a:avLst/>
          <a:gdLst/>
          <a:ahLst/>
          <a:cxnLst/>
          <a:rect l="0" t="0" r="0" b="0"/>
          <a:pathLst>
            <a:path>
              <a:moveTo>
                <a:pt x="1369974" y="0"/>
              </a:moveTo>
              <a:lnTo>
                <a:pt x="1369974" y="1845502"/>
              </a:lnTo>
              <a:lnTo>
                <a:pt x="0" y="1845502"/>
              </a:lnTo>
              <a:lnTo>
                <a:pt x="0" y="20832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924B212-2E60-46E0-9146-A179CF85075D}">
      <dsp:nvSpPr>
        <dsp:cNvPr id="0" name=""/>
        <dsp:cNvSpPr/>
      </dsp:nvSpPr>
      <dsp:spPr>
        <a:xfrm>
          <a:off x="1458590" y="1825"/>
          <a:ext cx="2264419" cy="11322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Capital Price (102)</a:t>
          </a:r>
        </a:p>
      </dsp:txBody>
      <dsp:txXfrm>
        <a:off x="1458590" y="1825"/>
        <a:ext cx="2264419" cy="1132209"/>
      </dsp:txXfrm>
    </dsp:sp>
    <dsp:sp modelId="{AF4875F2-277E-4457-A4EA-374EC3E83E88}">
      <dsp:nvSpPr>
        <dsp:cNvPr id="0" name=""/>
        <dsp:cNvSpPr/>
      </dsp:nvSpPr>
      <dsp:spPr>
        <a:xfrm>
          <a:off x="88615" y="3217302"/>
          <a:ext cx="2264419" cy="11322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Construction Cost Index (101)</a:t>
          </a:r>
        </a:p>
      </dsp:txBody>
      <dsp:txXfrm>
        <a:off x="88615" y="3217302"/>
        <a:ext cx="2264419" cy="1132209"/>
      </dsp:txXfrm>
    </dsp:sp>
    <dsp:sp modelId="{47911C7C-D65F-4BA5-A847-9C2AFCBFD2AD}">
      <dsp:nvSpPr>
        <dsp:cNvPr id="0" name=""/>
        <dsp:cNvSpPr/>
      </dsp:nvSpPr>
      <dsp:spPr>
        <a:xfrm>
          <a:off x="2828564" y="3217302"/>
          <a:ext cx="2264419" cy="11322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Depreciation Rate (100)</a:t>
          </a:r>
        </a:p>
      </dsp:txBody>
      <dsp:txXfrm>
        <a:off x="2828564" y="3217302"/>
        <a:ext cx="2264419" cy="1132209"/>
      </dsp:txXfrm>
    </dsp:sp>
    <dsp:sp modelId="{1DC001B3-F658-459A-9C53-60312759D4B2}">
      <dsp:nvSpPr>
        <dsp:cNvPr id="0" name=""/>
        <dsp:cNvSpPr/>
      </dsp:nvSpPr>
      <dsp:spPr>
        <a:xfrm>
          <a:off x="88615" y="1609564"/>
          <a:ext cx="2264419" cy="11322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Rate of Return (99)</a:t>
          </a:r>
        </a:p>
      </dsp:txBody>
      <dsp:txXfrm>
        <a:off x="88615" y="1609564"/>
        <a:ext cx="2264419" cy="11322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A4AC2-7F74-48A0-83C4-0E469261371C}">
      <dsp:nvSpPr>
        <dsp:cNvPr id="0" name=""/>
        <dsp:cNvSpPr/>
      </dsp:nvSpPr>
      <dsp:spPr>
        <a:xfrm>
          <a:off x="3147591" y="1328978"/>
          <a:ext cx="193266" cy="846690"/>
        </a:xfrm>
        <a:custGeom>
          <a:avLst/>
          <a:gdLst/>
          <a:ahLst/>
          <a:cxnLst/>
          <a:rect l="0" t="0" r="0" b="0"/>
          <a:pathLst>
            <a:path>
              <a:moveTo>
                <a:pt x="0" y="0"/>
              </a:moveTo>
              <a:lnTo>
                <a:pt x="0" y="846690"/>
              </a:lnTo>
              <a:lnTo>
                <a:pt x="193266" y="846690"/>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051F02F5-4961-4327-AF9F-EF9549C45816}">
      <dsp:nvSpPr>
        <dsp:cNvPr id="0" name=""/>
        <dsp:cNvSpPr/>
      </dsp:nvSpPr>
      <dsp:spPr>
        <a:xfrm>
          <a:off x="1840742" y="2635826"/>
          <a:ext cx="193266" cy="846690"/>
        </a:xfrm>
        <a:custGeom>
          <a:avLst/>
          <a:gdLst/>
          <a:ahLst/>
          <a:cxnLst/>
          <a:rect l="0" t="0" r="0" b="0"/>
          <a:pathLst>
            <a:path>
              <a:moveTo>
                <a:pt x="193266" y="0"/>
              </a:moveTo>
              <a:lnTo>
                <a:pt x="193266" y="846690"/>
              </a:lnTo>
              <a:lnTo>
                <a:pt x="0" y="846690"/>
              </a:lnTo>
            </a:path>
          </a:pathLst>
        </a:custGeom>
        <a:noFill/>
        <a:ln w="12700" cap="flat" cmpd="sng" algn="ctr">
          <a:solidFill>
            <a:srgbClr val="5B9BD5">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FF7FA09-E5DF-4C53-B693-A68BC790CF0F}">
      <dsp:nvSpPr>
        <dsp:cNvPr id="0" name=""/>
        <dsp:cNvSpPr/>
      </dsp:nvSpPr>
      <dsp:spPr>
        <a:xfrm>
          <a:off x="2954324" y="1328978"/>
          <a:ext cx="193266" cy="846690"/>
        </a:xfrm>
        <a:custGeom>
          <a:avLst/>
          <a:gdLst/>
          <a:ahLst/>
          <a:cxnLst/>
          <a:rect l="0" t="0" r="0" b="0"/>
          <a:pathLst>
            <a:path>
              <a:moveTo>
                <a:pt x="193266" y="0"/>
              </a:moveTo>
              <a:lnTo>
                <a:pt x="193266" y="846690"/>
              </a:lnTo>
              <a:lnTo>
                <a:pt x="0" y="846690"/>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04181127-9B79-4CEB-8BA6-A72940C0AE06}">
      <dsp:nvSpPr>
        <dsp:cNvPr id="0" name=""/>
        <dsp:cNvSpPr/>
      </dsp:nvSpPr>
      <dsp:spPr>
        <a:xfrm>
          <a:off x="2227275" y="408662"/>
          <a:ext cx="1840631" cy="920315"/>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solidFill>
                <a:sysClr val="window" lastClr="FFFFFF"/>
              </a:solidFill>
              <a:latin typeface="Calibri"/>
              <a:ea typeface="+mn-ea"/>
              <a:cs typeface="+mn-cs"/>
            </a:rPr>
            <a:t>Predicted Cost (234)</a:t>
          </a:r>
        </a:p>
      </dsp:txBody>
      <dsp:txXfrm>
        <a:off x="2227275" y="408662"/>
        <a:ext cx="1840631" cy="920315"/>
      </dsp:txXfrm>
    </dsp:sp>
    <dsp:sp modelId="{113681D6-4E51-4531-9459-756EDC8E2E7A}">
      <dsp:nvSpPr>
        <dsp:cNvPr id="0" name=""/>
        <dsp:cNvSpPr/>
      </dsp:nvSpPr>
      <dsp:spPr>
        <a:xfrm>
          <a:off x="1113692" y="1715511"/>
          <a:ext cx="1840631" cy="920315"/>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solidFill>
                <a:sysClr val="window" lastClr="FFFFFF"/>
              </a:solidFill>
              <a:latin typeface="Calibri"/>
              <a:ea typeface="+mn-ea"/>
              <a:cs typeface="+mn-cs"/>
            </a:rPr>
            <a:t>Real Predicted Cost (232)</a:t>
          </a:r>
        </a:p>
      </dsp:txBody>
      <dsp:txXfrm>
        <a:off x="1113692" y="1715511"/>
        <a:ext cx="1840631" cy="920315"/>
      </dsp:txXfrm>
    </dsp:sp>
    <dsp:sp modelId="{7E8F36B9-50E1-46B5-AA88-59DBA9586CD3}">
      <dsp:nvSpPr>
        <dsp:cNvPr id="0" name=""/>
        <dsp:cNvSpPr/>
      </dsp:nvSpPr>
      <dsp:spPr>
        <a:xfrm>
          <a:off x="110" y="3022359"/>
          <a:ext cx="1840631" cy="920315"/>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solidFill>
                <a:sysClr val="window" lastClr="FFFFFF"/>
              </a:solidFill>
              <a:latin typeface="Calibri"/>
              <a:ea typeface="+mn-ea"/>
              <a:cs typeface="+mn-cs"/>
            </a:rPr>
            <a:t>Natural Logarithm of Real Predicted Cost </a:t>
          </a:r>
        </a:p>
        <a:p>
          <a:pPr lvl="0" algn="ctr" defTabSz="755650">
            <a:lnSpc>
              <a:spcPct val="90000"/>
            </a:lnSpc>
            <a:spcBef>
              <a:spcPct val="0"/>
            </a:spcBef>
            <a:spcAft>
              <a:spcPct val="35000"/>
            </a:spcAft>
          </a:pPr>
          <a:r>
            <a:rPr lang="en-US" sz="1700" kern="1200" dirty="0">
              <a:solidFill>
                <a:sysClr val="window" lastClr="FFFFFF"/>
              </a:solidFill>
              <a:latin typeface="Calibri"/>
              <a:ea typeface="+mn-ea"/>
              <a:cs typeface="+mn-cs"/>
            </a:rPr>
            <a:t> (231)</a:t>
          </a:r>
        </a:p>
      </dsp:txBody>
      <dsp:txXfrm>
        <a:off x="110" y="3022359"/>
        <a:ext cx="1840631" cy="920315"/>
      </dsp:txXfrm>
    </dsp:sp>
    <dsp:sp modelId="{B85F3CAE-96E4-4714-A366-6C56A9C416D3}">
      <dsp:nvSpPr>
        <dsp:cNvPr id="0" name=""/>
        <dsp:cNvSpPr/>
      </dsp:nvSpPr>
      <dsp:spPr>
        <a:xfrm>
          <a:off x="3340857" y="1715511"/>
          <a:ext cx="1840631" cy="920315"/>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solidFill>
                <a:sysClr val="window" lastClr="FFFFFF"/>
              </a:solidFill>
              <a:latin typeface="Calibri"/>
              <a:ea typeface="+mn-ea"/>
              <a:cs typeface="+mn-cs"/>
            </a:rPr>
            <a:t>OM&amp;A Price (233)</a:t>
          </a:r>
        </a:p>
        <a:p>
          <a:pPr lvl="0" algn="ctr" defTabSz="755650">
            <a:lnSpc>
              <a:spcPct val="90000"/>
            </a:lnSpc>
            <a:spcBef>
              <a:spcPct val="0"/>
            </a:spcBef>
            <a:spcAft>
              <a:spcPct val="35000"/>
            </a:spcAft>
          </a:pPr>
          <a:r>
            <a:rPr lang="en-US" sz="1700" kern="1200" dirty="0">
              <a:solidFill>
                <a:sysClr val="window" lastClr="FFFFFF"/>
              </a:solidFill>
              <a:latin typeface="Calibri"/>
              <a:ea typeface="+mn-ea"/>
              <a:cs typeface="+mn-cs"/>
            </a:rPr>
            <a:t>(used convert nominal to real)</a:t>
          </a:r>
        </a:p>
      </dsp:txBody>
      <dsp:txXfrm>
        <a:off x="3340857" y="1715511"/>
        <a:ext cx="1840631" cy="9203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32190-163C-4BBB-B052-8F9EB74BD88B}">
      <dsp:nvSpPr>
        <dsp:cNvPr id="0" name=""/>
        <dsp:cNvSpPr/>
      </dsp:nvSpPr>
      <dsp:spPr>
        <a:xfrm>
          <a:off x="2353035" y="1134035"/>
          <a:ext cx="237764" cy="1041633"/>
        </a:xfrm>
        <a:custGeom>
          <a:avLst/>
          <a:gdLst/>
          <a:ahLst/>
          <a:cxnLst/>
          <a:rect l="0" t="0" r="0" b="0"/>
          <a:pathLst>
            <a:path>
              <a:moveTo>
                <a:pt x="237764" y="0"/>
              </a:moveTo>
              <a:lnTo>
                <a:pt x="237764" y="1041633"/>
              </a:lnTo>
              <a:lnTo>
                <a:pt x="0" y="1041633"/>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454071F2-87D7-45F4-BD41-3D2FF30CE7A2}">
      <dsp:nvSpPr>
        <dsp:cNvPr id="0" name=""/>
        <dsp:cNvSpPr/>
      </dsp:nvSpPr>
      <dsp:spPr>
        <a:xfrm>
          <a:off x="2590800" y="1134035"/>
          <a:ext cx="1369974" cy="2083266"/>
        </a:xfrm>
        <a:custGeom>
          <a:avLst/>
          <a:gdLst/>
          <a:ahLst/>
          <a:cxnLst/>
          <a:rect l="0" t="0" r="0" b="0"/>
          <a:pathLst>
            <a:path>
              <a:moveTo>
                <a:pt x="0" y="0"/>
              </a:moveTo>
              <a:lnTo>
                <a:pt x="0" y="1845502"/>
              </a:lnTo>
              <a:lnTo>
                <a:pt x="1369974" y="1845502"/>
              </a:lnTo>
              <a:lnTo>
                <a:pt x="1369974" y="2083266"/>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6A460C22-9B46-45FD-B648-E8AEFE4668E9}">
      <dsp:nvSpPr>
        <dsp:cNvPr id="0" name=""/>
        <dsp:cNvSpPr/>
      </dsp:nvSpPr>
      <dsp:spPr>
        <a:xfrm>
          <a:off x="1220825" y="1134035"/>
          <a:ext cx="1369974" cy="2083266"/>
        </a:xfrm>
        <a:custGeom>
          <a:avLst/>
          <a:gdLst/>
          <a:ahLst/>
          <a:cxnLst/>
          <a:rect l="0" t="0" r="0" b="0"/>
          <a:pathLst>
            <a:path>
              <a:moveTo>
                <a:pt x="1369974" y="0"/>
              </a:moveTo>
              <a:lnTo>
                <a:pt x="1369974" y="1845502"/>
              </a:lnTo>
              <a:lnTo>
                <a:pt x="0" y="1845502"/>
              </a:lnTo>
              <a:lnTo>
                <a:pt x="0" y="2083266"/>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C43AFE6E-A74B-4F45-98E1-E34E5B5EF10D}">
      <dsp:nvSpPr>
        <dsp:cNvPr id="0" name=""/>
        <dsp:cNvSpPr/>
      </dsp:nvSpPr>
      <dsp:spPr>
        <a:xfrm>
          <a:off x="1458590" y="1825"/>
          <a:ext cx="2264419" cy="113220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Natural Logarithm of Real Predicted Cost (231)</a:t>
          </a:r>
        </a:p>
      </dsp:txBody>
      <dsp:txXfrm>
        <a:off x="1458590" y="1825"/>
        <a:ext cx="2264419" cy="1132209"/>
      </dsp:txXfrm>
    </dsp:sp>
    <dsp:sp modelId="{10DEE99F-8E5B-4EC9-8470-BEA4903D6E84}">
      <dsp:nvSpPr>
        <dsp:cNvPr id="0" name=""/>
        <dsp:cNvSpPr/>
      </dsp:nvSpPr>
      <dsp:spPr>
        <a:xfrm>
          <a:off x="88615" y="3217302"/>
          <a:ext cx="2264419" cy="113220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Variables constructed from business conditions</a:t>
          </a:r>
        </a:p>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(192-207)</a:t>
          </a:r>
        </a:p>
      </dsp:txBody>
      <dsp:txXfrm>
        <a:off x="88615" y="3217302"/>
        <a:ext cx="2264419" cy="1132209"/>
      </dsp:txXfrm>
    </dsp:sp>
    <dsp:sp modelId="{EE888238-126D-4DB7-962E-6301090B1D93}">
      <dsp:nvSpPr>
        <dsp:cNvPr id="0" name=""/>
        <dsp:cNvSpPr/>
      </dsp:nvSpPr>
      <dsp:spPr>
        <a:xfrm>
          <a:off x="2828564" y="3217302"/>
          <a:ext cx="2264419" cy="113220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Constant and Trend Variables</a:t>
          </a:r>
        </a:p>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(191,208)</a:t>
          </a:r>
        </a:p>
      </dsp:txBody>
      <dsp:txXfrm>
        <a:off x="2828564" y="3217302"/>
        <a:ext cx="2264419" cy="1132209"/>
      </dsp:txXfrm>
    </dsp:sp>
    <dsp:sp modelId="{42834F76-22CF-4206-A4E5-8CB4966CC615}">
      <dsp:nvSpPr>
        <dsp:cNvPr id="0" name=""/>
        <dsp:cNvSpPr/>
      </dsp:nvSpPr>
      <dsp:spPr>
        <a:xfrm>
          <a:off x="88615" y="1609564"/>
          <a:ext cx="2264419" cy="1132209"/>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Estimated Parameters</a:t>
          </a:r>
        </a:p>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(148-165)</a:t>
          </a:r>
        </a:p>
      </dsp:txBody>
      <dsp:txXfrm>
        <a:off x="88615" y="1609564"/>
        <a:ext cx="2264419" cy="113220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7.95276" units="1/cm"/>
          <inkml:channelProperty channel="Y" name="resolution" value="425.28058" units="1/cm"/>
          <inkml:channelProperty channel="F" name="resolution" value="0" units="1/dev"/>
          <inkml:channelProperty channel="T" name="resolution" value="1" units="1/dev"/>
        </inkml:channelProperties>
      </inkml:inkSource>
      <inkml:timestamp xml:id="ts0" timeString="2015-03-26T11:37:48.928"/>
    </inkml:context>
    <inkml:brush xml:id="br0">
      <inkml:brushProperty name="width" value="0.07" units="cm"/>
      <inkml:brushProperty name="height" value="0.07" units="cm"/>
      <inkml:brushProperty name="fitToCurve" value="1"/>
    </inkml:brush>
  </inkml:definitions>
  <inkml:traceGroup>
    <inkml:annotationXML>
      <emma:emma xmlns:emma="http://www.w3.org/2003/04/emma" version="1.0">
        <emma:interpretation id="{3AFAB15E-8DDA-4204-905E-217D399564D2}" emma:medium="tactile" emma:mode="ink">
          <msink:context xmlns:msink="http://schemas.microsoft.com/ink/2010/main" type="writingRegion" rotatedBoundingBox="16447,10321 16462,10321 16462,10336 16447,10336"/>
        </emma:interpretation>
      </emma:emma>
    </inkml:annotationXML>
    <inkml:traceGroup>
      <inkml:annotationXML>
        <emma:emma xmlns:emma="http://www.w3.org/2003/04/emma" version="1.0">
          <emma:interpretation id="{D6CF4EBD-2E09-4C2C-A169-F462C3476530}" emma:medium="tactile" emma:mode="ink">
            <msink:context xmlns:msink="http://schemas.microsoft.com/ink/2010/main" type="paragraph" rotatedBoundingBox="16447,10321 16462,10321 16462,10336 16447,10336" alignmentLevel="1"/>
          </emma:interpretation>
        </emma:emma>
      </inkml:annotationXML>
      <inkml:traceGroup>
        <inkml:annotationXML>
          <emma:emma xmlns:emma="http://www.w3.org/2003/04/emma" version="1.0">
            <emma:interpretation id="{16B1824C-BF03-4095-B502-A160A74B0B5F}" emma:medium="tactile" emma:mode="ink">
              <msink:context xmlns:msink="http://schemas.microsoft.com/ink/2010/main" type="line" rotatedBoundingBox="16447,10321 16462,10321 16462,10336 16447,10336"/>
            </emma:interpretation>
          </emma:emma>
        </inkml:annotationXML>
        <inkml:traceGroup>
          <inkml:annotationXML>
            <emma:emma xmlns:emma="http://www.w3.org/2003/04/emma" version="1.0">
              <emma:interpretation id="{741B276A-ECCC-4C53-B0DF-EE0C1CACD8C0}" emma:medium="tactile" emma:mode="ink">
                <msink:context xmlns:msink="http://schemas.microsoft.com/ink/2010/main" type="inkWord" rotatedBoundingBox="16447,10321 16462,10321 16462,10336 16447,10336"/>
              </emma:interpretation>
            </emma:emma>
          </inkml:annotationXML>
          <inkml:trace contextRef="#ctx0" brushRef="#br0">0 0 1 0,'0'0'0'0</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7.95276" units="1/cm"/>
          <inkml:channelProperty channel="Y" name="resolution" value="425.28058" units="1/cm"/>
          <inkml:channelProperty channel="F" name="resolution" value="0" units="1/dev"/>
          <inkml:channelProperty channel="T" name="resolution" value="1" units="1/dev"/>
        </inkml:channelProperties>
      </inkml:inkSource>
      <inkml:timestamp xml:id="ts0" timeString="2015-03-26T11:37:48.928"/>
    </inkml:context>
    <inkml:brush xml:id="br0">
      <inkml:brushProperty name="width" value="0.07" units="cm"/>
      <inkml:brushProperty name="height" value="0.07" units="cm"/>
      <inkml:brushProperty name="fitToCurve" value="1"/>
    </inkml:brush>
  </inkml:definitions>
  <inkml:trace contextRef="#ctx0" brushRef="#br0">0 0 1 0,'0'0'0'0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7.95276" units="1/cm"/>
          <inkml:channelProperty channel="Y" name="resolution" value="425.28058" units="1/cm"/>
          <inkml:channelProperty channel="F" name="resolution" value="0" units="1/dev"/>
          <inkml:channelProperty channel="T" name="resolution" value="1" units="1/dev"/>
        </inkml:channelProperties>
      </inkml:inkSource>
      <inkml:timestamp xml:id="ts0" timeString="2015-03-26T11:37:48.928"/>
    </inkml:context>
    <inkml:brush xml:id="br0">
      <inkml:brushProperty name="width" value="0.07" units="cm"/>
      <inkml:brushProperty name="height" value="0.07" units="cm"/>
      <inkml:brushProperty name="fitToCurve" value="1"/>
    </inkml:brush>
  </inkml:definitions>
  <inkml:trace contextRef="#ctx0" brushRef="#br0">0 0 1 0,'0'0'0'0</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7.95276" units="1/cm"/>
          <inkml:channelProperty channel="Y" name="resolution" value="425.28058" units="1/cm"/>
          <inkml:channelProperty channel="F" name="resolution" value="0" units="1/dev"/>
          <inkml:channelProperty channel="T" name="resolution" value="1" units="1/dev"/>
        </inkml:channelProperties>
      </inkml:inkSource>
      <inkml:timestamp xml:id="ts0" timeString="2015-03-26T11:37:48.928"/>
    </inkml:context>
    <inkml:brush xml:id="br0">
      <inkml:brushProperty name="width" value="0.07" units="cm"/>
      <inkml:brushProperty name="height" value="0.07" units="cm"/>
      <inkml:brushProperty name="fitToCurve" value="1"/>
    </inkml:brush>
  </inkml:definitions>
  <inkml:trace contextRef="#ctx0" brushRef="#br0">0 0 1 0,'0'0'0'0</inkml:trace>
</inkml:ink>
</file>

<file path=ppt/ink/ink5.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7.95276" units="1/cm"/>
          <inkml:channelProperty channel="Y" name="resolution" value="425.28058" units="1/cm"/>
          <inkml:channelProperty channel="F" name="resolution" value="0" units="1/dev"/>
          <inkml:channelProperty channel="T" name="resolution" value="1" units="1/dev"/>
        </inkml:channelProperties>
      </inkml:inkSource>
      <inkml:timestamp xml:id="ts0" timeString="2015-03-26T17:27:03.990"/>
    </inkml:context>
    <inkml:brush xml:id="br0">
      <inkml:brushProperty name="width" value="0.07" units="cm"/>
      <inkml:brushProperty name="height" value="0.07" units="cm"/>
      <inkml:brushProperty name="fitToCurve" value="1"/>
    </inkml:brush>
  </inkml:definitions>
  <inkml:traceGroup>
    <inkml:annotationXML>
      <emma:emma xmlns:emma="http://www.w3.org/2003/04/emma" version="1.0">
        <emma:interpretation id="{E667F1C5-8BC1-4825-8459-E72D41102A35}" emma:medium="tactile" emma:mode="ink">
          <msink:context xmlns:msink="http://schemas.microsoft.com/ink/2010/main" type="writingRegion" rotatedBoundingBox="12641,10444 12666,10444 12666,10502 12641,10502"/>
        </emma:interpretation>
      </emma:emma>
    </inkml:annotationXML>
    <inkml:traceGroup>
      <inkml:annotationXML>
        <emma:emma xmlns:emma="http://www.w3.org/2003/04/emma" version="1.0">
          <emma:interpretation id="{B619C06B-274A-4317-B5EE-60325FE2D710}" emma:medium="tactile" emma:mode="ink">
            <msink:context xmlns:msink="http://schemas.microsoft.com/ink/2010/main" type="paragraph" rotatedBoundingBox="12641,10444 12666,10444 12666,10502 12641,10502" alignmentLevel="1"/>
          </emma:interpretation>
        </emma:emma>
      </inkml:annotationXML>
      <inkml:traceGroup>
        <inkml:annotationXML>
          <emma:emma xmlns:emma="http://www.w3.org/2003/04/emma" version="1.0">
            <emma:interpretation id="{1CD9997A-2323-4419-BF21-9D4915360FAD}" emma:medium="tactile" emma:mode="ink">
              <msink:context xmlns:msink="http://schemas.microsoft.com/ink/2010/main" type="line" rotatedBoundingBox="12641,10444 12666,10444 12666,10502 12641,10502"/>
            </emma:interpretation>
          </emma:emma>
        </inkml:annotationXML>
        <inkml:traceGroup>
          <inkml:annotationXML>
            <emma:emma xmlns:emma="http://www.w3.org/2003/04/emma" version="1.0">
              <emma:interpretation id="{1BDB7716-69D1-400F-A248-66992875EE06}" emma:medium="tactile" emma:mode="ink">
                <msink:context xmlns:msink="http://schemas.microsoft.com/ink/2010/main" type="inkWord" rotatedBoundingBox="12641,10444 12666,10444 12666,10502 12641,10502"/>
              </emma:interpretation>
            </emma:emma>
          </inkml:annotationXML>
          <inkml:trace contextRef="#ctx0" brushRef="#br0">22 58 1 0,'-22'-58'0'0</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9FD90A-63CA-4A04-BB07-4381BF57A15C}" type="datetimeFigureOut">
              <a:rPr lang="en-US" smtClean="0"/>
              <a:t>5/22/2015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CA9D86-3F00-437F-8876-6A4B30AB8958}" type="slidenum">
              <a:rPr lang="en-US" smtClean="0"/>
              <a:t>‹#›</a:t>
            </a:fld>
            <a:endParaRPr lang="en-US" dirty="0"/>
          </a:p>
        </p:txBody>
      </p:sp>
    </p:spTree>
    <p:extLst>
      <p:ext uri="{BB962C8B-B14F-4D97-AF65-F5344CB8AC3E}">
        <p14:creationId xmlns:p14="http://schemas.microsoft.com/office/powerpoint/2010/main" val="414172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CA9D86-3F00-437F-8876-6A4B30AB8958}" type="slidenum">
              <a:rPr lang="en-US" smtClean="0"/>
              <a:t>1</a:t>
            </a:fld>
            <a:endParaRPr lang="en-US" dirty="0"/>
          </a:p>
        </p:txBody>
      </p:sp>
    </p:spTree>
    <p:extLst>
      <p:ext uri="{BB962C8B-B14F-4D97-AF65-F5344CB8AC3E}">
        <p14:creationId xmlns:p14="http://schemas.microsoft.com/office/powerpoint/2010/main" val="404398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CA9D86-3F00-437F-8876-6A4B30AB8958}" type="slidenum">
              <a:rPr lang="en-US" smtClean="0"/>
              <a:t>3</a:t>
            </a:fld>
            <a:endParaRPr lang="en-US" dirty="0"/>
          </a:p>
        </p:txBody>
      </p:sp>
    </p:spTree>
    <p:extLst>
      <p:ext uri="{BB962C8B-B14F-4D97-AF65-F5344CB8AC3E}">
        <p14:creationId xmlns:p14="http://schemas.microsoft.com/office/powerpoint/2010/main" val="1692690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CA9D86-3F00-437F-8876-6A4B30AB8958}" type="slidenum">
              <a:rPr lang="en-US" smtClean="0"/>
              <a:t>82</a:t>
            </a:fld>
            <a:endParaRPr lang="en-US" dirty="0"/>
          </a:p>
        </p:txBody>
      </p:sp>
    </p:spTree>
    <p:extLst>
      <p:ext uri="{BB962C8B-B14F-4D97-AF65-F5344CB8AC3E}">
        <p14:creationId xmlns:p14="http://schemas.microsoft.com/office/powerpoint/2010/main" val="926983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6DB88C-BDB1-4BE9-938E-254609AE41BC}"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299991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D6FA89-AC74-421E-B608-869593610951}"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276249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BD4384-0DE6-4D21-B927-7D37DCCE41A3}"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743935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53BD48-B4AD-4BFD-99FE-786D2D860879}"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929760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EAC68-C753-4BD0-B2DB-50BF459ED6BE}"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095819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F9B3CB-4507-44A2-BE01-AF6E9E0D6D55}"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333238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30003D-683B-46C6-8890-2A182B757C80}" type="datetime1">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237084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43141-D9B2-4CED-B2C4-2D4A4366B6BE}" type="datetime1">
              <a:rPr lang="en-US" smtClean="0"/>
              <a:t>5/22/2015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551155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421CD1-5840-4E64-AEF4-EC009E7073D9}" type="datetime1">
              <a:rPr lang="en-US" smtClean="0"/>
              <a:t>5/22/2015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35677626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BE22F-C555-446D-8255-A4BEC657B147}" type="datetime1">
              <a:rPr lang="en-US" smtClean="0"/>
              <a:t>5/22/2015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8336556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5B4D6F-95D6-4FBE-B131-80BFA894B3B1}" type="datetime1">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95218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37FF4E-19FE-474E-AA1A-8A54937378A5}"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8858436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E1702D-22CF-4195-9E94-878C55AD81EC}" type="datetime1">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910616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D488D-A32B-4F74-9F59-5C67476C44C1}"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327503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BDAFA1-BC01-48DC-B0D1-A63807BBFDFB}"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078299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ECCCA8-97BE-4DC3-828E-D036D5E5020D}" type="datetime1">
              <a:rPr lang="en-US" smtClean="0"/>
              <a:t>5/22/2015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50119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A76510-A9A8-4CB1-B46B-47DCBFF1570C}" type="datetime1">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4148958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B4FF1C-EE13-4851-98DF-5C6CF1591394}" type="datetime1">
              <a:rPr lang="en-US" smtClean="0"/>
              <a:t>5/22/2015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3581320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920030-E35D-4587-8FC2-74A79E746582}" type="datetime1">
              <a:rPr lang="en-US" smtClean="0"/>
              <a:t>5/22/2015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21633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2A3FD-9C18-4D55-B4C7-06E96B999BC9}" type="datetime1">
              <a:rPr lang="en-US" smtClean="0"/>
              <a:t>5/22/2015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41719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2C5F1-4AFE-43B7-8F7A-60818F6BBA50}" type="datetime1">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992906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9443A-B9C2-4DA0-A0FB-4510AD5BAE1F}" type="datetime1">
              <a:rPr lang="en-US" smtClean="0"/>
              <a:t>5/22/2015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B1E677-1CB6-4F21-B351-1337BE05CAF3}" type="slidenum">
              <a:rPr lang="en-US" smtClean="0"/>
              <a:t>‹#›</a:t>
            </a:fld>
            <a:endParaRPr lang="en-US" dirty="0"/>
          </a:p>
        </p:txBody>
      </p:sp>
    </p:spTree>
    <p:extLst>
      <p:ext uri="{BB962C8B-B14F-4D97-AF65-F5344CB8AC3E}">
        <p14:creationId xmlns:p14="http://schemas.microsoft.com/office/powerpoint/2010/main" val="131323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35BBA-04D8-4146-B079-EF9B7F0EC3EE}" type="datetime1">
              <a:rPr lang="en-US" smtClean="0"/>
              <a:t>5/22/2015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1E677-1CB6-4F21-B351-1337BE05CAF3}" type="slidenum">
              <a:rPr lang="en-US" smtClean="0"/>
              <a:t>‹#›</a:t>
            </a:fld>
            <a:endParaRPr lang="en-US" dirty="0"/>
          </a:p>
        </p:txBody>
      </p:sp>
    </p:spTree>
    <p:extLst>
      <p:ext uri="{BB962C8B-B14F-4D97-AF65-F5344CB8AC3E}">
        <p14:creationId xmlns:p14="http://schemas.microsoft.com/office/powerpoint/2010/main" val="1905841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A2A80-0CC9-462D-B000-0ED77AE10575}" type="datetime1">
              <a:rPr lang="en-US" smtClean="0"/>
              <a:t>5/22/2015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1E677-1CB6-4F21-B351-1337BE05CAF3}" type="slidenum">
              <a:rPr lang="en-US" smtClean="0"/>
              <a:t>‹#›</a:t>
            </a:fld>
            <a:endParaRPr lang="en-US" dirty="0"/>
          </a:p>
        </p:txBody>
      </p:sp>
    </p:spTree>
    <p:extLst>
      <p:ext uri="{BB962C8B-B14F-4D97-AF65-F5344CB8AC3E}">
        <p14:creationId xmlns:p14="http://schemas.microsoft.com/office/powerpoint/2010/main" val="5394123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Layout" Target="../diagrams/layout2.xml"/><Relationship Id="rId7" Type="http://schemas.openxmlformats.org/officeDocument/2006/relationships/customXml" Target="../ink/ink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Layout" Target="../diagrams/layout12.xml"/><Relationship Id="rId7" Type="http://schemas.openxmlformats.org/officeDocument/2006/relationships/customXml" Target="../ink/ink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Layout" Target="../diagrams/layout13.xml"/><Relationship Id="rId7" Type="http://schemas.openxmlformats.org/officeDocument/2006/relationships/customXml" Target="../ink/ink3.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 Id="rId9" Type="http://schemas.openxmlformats.org/officeDocument/2006/relationships/image" Target="../media/image1.jp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Layout" Target="../diagrams/layout14.xml"/><Relationship Id="rId7" Type="http://schemas.openxmlformats.org/officeDocument/2006/relationships/customXml" Target="../ink/ink4.xml"/><Relationship Id="rId2" Type="http://schemas.openxmlformats.org/officeDocument/2006/relationships/diagramData" Target="../diagrams/data14.xml"/><Relationship Id="rId1" Type="http://schemas.openxmlformats.org/officeDocument/2006/relationships/slideLayout" Target="../slideLayouts/slideLayout1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 Id="rId9" Type="http://schemas.openxmlformats.org/officeDocument/2006/relationships/image" Target="../media/image1.jp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3" Type="http://schemas.openxmlformats.org/officeDocument/2006/relationships/hyperlink" Target="mailto:ben.baksh@ontarioenergyboard.ca" TargetMode="External"/><Relationship Id="rId2" Type="http://schemas.openxmlformats.org/officeDocument/2006/relationships/hyperlink" Target="mailto:hovde@pacificeconomicsgroup.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dirty="0" smtClean="0"/>
              <a:t>Spreadsheet Model for Benchmarking Ontario LDCs:</a:t>
            </a:r>
            <a:br>
              <a:rPr lang="en-US" sz="4800" dirty="0" smtClean="0"/>
            </a:br>
            <a:r>
              <a:rPr lang="en-US" sz="4800" dirty="0" smtClean="0"/>
              <a:t>Training Session Notes and Exercises</a:t>
            </a:r>
            <a:endParaRPr lang="en-US" sz="4800" dirty="0"/>
          </a:p>
        </p:txBody>
      </p:sp>
      <p:sp>
        <p:nvSpPr>
          <p:cNvPr id="3" name="Subtitle 2"/>
          <p:cNvSpPr>
            <a:spLocks noGrp="1"/>
          </p:cNvSpPr>
          <p:nvPr>
            <p:ph type="subTitle" idx="1"/>
          </p:nvPr>
        </p:nvSpPr>
        <p:spPr>
          <a:xfrm>
            <a:off x="1524000" y="3619968"/>
            <a:ext cx="9144000" cy="1655762"/>
          </a:xfrm>
        </p:spPr>
        <p:txBody>
          <a:bodyPr>
            <a:normAutofit lnSpcReduction="10000"/>
          </a:bodyPr>
          <a:lstStyle/>
          <a:p>
            <a:endParaRPr lang="en-US" dirty="0" smtClean="0"/>
          </a:p>
          <a:p>
            <a:r>
              <a:rPr lang="en-US" dirty="0" smtClean="0"/>
              <a:t>Dave Hovde</a:t>
            </a:r>
          </a:p>
          <a:p>
            <a:r>
              <a:rPr lang="en-US" dirty="0" smtClean="0"/>
              <a:t>Pacific Economics Group Research LLC</a:t>
            </a:r>
          </a:p>
          <a:p>
            <a:r>
              <a:rPr lang="en-US" dirty="0" smtClean="0"/>
              <a:t>May 25, 2015</a:t>
            </a:r>
          </a:p>
        </p:txBody>
      </p:sp>
      <p:sp>
        <p:nvSpPr>
          <p:cNvPr id="4" name="Date Placeholder 3"/>
          <p:cNvSpPr>
            <a:spLocks noGrp="1"/>
          </p:cNvSpPr>
          <p:nvPr>
            <p:ph type="dt" sz="half" idx="10"/>
          </p:nvPr>
        </p:nvSpPr>
        <p:spPr/>
        <p:txBody>
          <a:bodyPr/>
          <a:lstStyle/>
          <a:p>
            <a:fld id="{39CF7831-1FF8-480D-9439-EA7F807C16ED}"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a:t>
            </a:fld>
            <a:endParaRPr lang="en-US" dirty="0"/>
          </a:p>
        </p:txBody>
      </p:sp>
    </p:spTree>
    <p:extLst>
      <p:ext uri="{BB962C8B-B14F-4D97-AF65-F5344CB8AC3E}">
        <p14:creationId xmlns:p14="http://schemas.microsoft.com/office/powerpoint/2010/main" val="3934047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Cost Benchmarking Works [1.3]</a:t>
            </a:r>
            <a:endParaRPr lang="en-US" dirty="0"/>
          </a:p>
        </p:txBody>
      </p:sp>
      <p:sp>
        <p:nvSpPr>
          <p:cNvPr id="3" name="Content Placeholder 2"/>
          <p:cNvSpPr>
            <a:spLocks noGrp="1"/>
          </p:cNvSpPr>
          <p:nvPr>
            <p:ph idx="1"/>
          </p:nvPr>
        </p:nvSpPr>
        <p:spPr/>
        <p:txBody>
          <a:bodyPr/>
          <a:lstStyle/>
          <a:p>
            <a:r>
              <a:rPr lang="en-US" dirty="0" smtClean="0"/>
              <a:t>An “Actual” total cost is calculated for benchmarking purposes</a:t>
            </a:r>
          </a:p>
          <a:p>
            <a:r>
              <a:rPr lang="en-US" dirty="0" smtClean="0"/>
              <a:t>A statistical model is developed that seeks to predict the cost of any LDC based on a set of factors identified by the model to be related to cost.  These include:</a:t>
            </a:r>
          </a:p>
          <a:p>
            <a:pPr lvl="1"/>
            <a:r>
              <a:rPr lang="en-US" dirty="0" smtClean="0"/>
              <a:t>Wages and other prices of inputs purchased by the LDC</a:t>
            </a:r>
          </a:p>
          <a:p>
            <a:pPr lvl="1"/>
            <a:r>
              <a:rPr lang="en-US" dirty="0" smtClean="0"/>
              <a:t>A price of capital services</a:t>
            </a:r>
          </a:p>
          <a:p>
            <a:pPr lvl="1"/>
            <a:r>
              <a:rPr lang="en-US" dirty="0" smtClean="0"/>
              <a:t>Outputs such as Customers Served, Deliveries, and System Capacity</a:t>
            </a:r>
          </a:p>
          <a:p>
            <a:pPr lvl="1"/>
            <a:r>
              <a:rPr lang="en-US" dirty="0" smtClean="0"/>
              <a:t>Other business conditions</a:t>
            </a:r>
          </a:p>
          <a:p>
            <a:r>
              <a:rPr lang="en-US" dirty="0" smtClean="0"/>
              <a:t>The percentage difference between Actual and Predicted cost is how cost performance is measured</a:t>
            </a:r>
          </a:p>
          <a:p>
            <a:pPr lvl="1"/>
            <a:endParaRPr lang="en-US" dirty="0"/>
          </a:p>
        </p:txBody>
      </p:sp>
      <p:sp>
        <p:nvSpPr>
          <p:cNvPr id="4" name="Date Placeholder 3"/>
          <p:cNvSpPr>
            <a:spLocks noGrp="1"/>
          </p:cNvSpPr>
          <p:nvPr>
            <p:ph type="dt" sz="half" idx="10"/>
          </p:nvPr>
        </p:nvSpPr>
        <p:spPr/>
        <p:txBody>
          <a:bodyPr/>
          <a:lstStyle/>
          <a:p>
            <a:fld id="{1AE1E708-EA74-4BDE-8C04-6E6097A20E15}"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10</a:t>
            </a:fld>
            <a:endParaRPr lang="en-US" dirty="0"/>
          </a:p>
        </p:txBody>
      </p:sp>
    </p:spTree>
    <p:extLst>
      <p:ext uri="{BB962C8B-B14F-4D97-AF65-F5344CB8AC3E}">
        <p14:creationId xmlns:p14="http://schemas.microsoft.com/office/powerpoint/2010/main" val="325501176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PREPARED TRAINING PRESENTATION</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869015E1-3035-4701-A787-291A191EE564}"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100</a:t>
            </a:fld>
            <a:endParaRPr lang="en-US" dirty="0"/>
          </a:p>
        </p:txBody>
      </p:sp>
    </p:spTree>
    <p:extLst>
      <p:ext uri="{BB962C8B-B14F-4D97-AF65-F5344CB8AC3E}">
        <p14:creationId xmlns:p14="http://schemas.microsoft.com/office/powerpoint/2010/main" val="38879358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Supplemental Material 1: Why Did this Have to be So </a:t>
            </a:r>
            <a:r>
              <a:rPr lang="en-US" dirty="0" smtClean="0"/>
              <a:t>Complicated?</a:t>
            </a:r>
            <a:endParaRPr lang="en-US"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fld id="{5A9F41F7-6D0E-421D-B57A-4291E20E602F}"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101</a:t>
            </a:fld>
            <a:endParaRPr lang="en-US" dirty="0"/>
          </a:p>
        </p:txBody>
      </p:sp>
    </p:spTree>
    <p:extLst>
      <p:ext uri="{BB962C8B-B14F-4D97-AF65-F5344CB8AC3E}">
        <p14:creationId xmlns:p14="http://schemas.microsoft.com/office/powerpoint/2010/main" val="17391311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Relationship Between Cost Levels and Productivity Levels</a:t>
            </a:r>
            <a:endParaRPr lang="en-US" sz="4000"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 concepts of Cost and Productivity Levels are Related</a:t>
            </a:r>
          </a:p>
          <a:p>
            <a:pPr marL="0" indent="0">
              <a:buNone/>
            </a:pPr>
            <a:endParaRPr lang="en-US" dirty="0" smtClean="0"/>
          </a:p>
          <a:p>
            <a:r>
              <a:rPr lang="en-US" dirty="0" smtClean="0"/>
              <a:t>Cost = Price of Inputs x Quantity of Inputs</a:t>
            </a:r>
          </a:p>
          <a:p>
            <a:r>
              <a:rPr lang="en-US" dirty="0" smtClean="0"/>
              <a:t>Cost / Output = (Price of Inputs x </a:t>
            </a:r>
            <a:r>
              <a:rPr lang="en-US" dirty="0"/>
              <a:t>Quantity of </a:t>
            </a:r>
            <a:r>
              <a:rPr lang="en-US" dirty="0" smtClean="0"/>
              <a:t>Inputs) / Output</a:t>
            </a:r>
          </a:p>
          <a:p>
            <a:r>
              <a:rPr lang="en-US" dirty="0" smtClean="0"/>
              <a:t>Productivity is the efficiency of converting Inputs to Outputs</a:t>
            </a:r>
          </a:p>
          <a:p>
            <a:r>
              <a:rPr lang="en-US" dirty="0" smtClean="0"/>
              <a:t>Productivity = Output / Input Quantity</a:t>
            </a:r>
          </a:p>
          <a:p>
            <a:r>
              <a:rPr lang="en-US" dirty="0" smtClean="0"/>
              <a:t>Cost / Output = Price of Inputs / Productivity</a:t>
            </a:r>
          </a:p>
          <a:p>
            <a:r>
              <a:rPr lang="en-US" dirty="0" smtClean="0"/>
              <a:t>Cost = Output x Price of Inputs / Productivity</a:t>
            </a:r>
          </a:p>
          <a:p>
            <a:endParaRPr lang="en-US" dirty="0"/>
          </a:p>
          <a:p>
            <a:pPr marL="0" indent="0">
              <a:buNone/>
            </a:pPr>
            <a:r>
              <a:rPr lang="en-US" dirty="0" smtClean="0"/>
              <a:t>The only difference between Cost and Productivity is the level of output and the level of Input Prices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102</a:t>
            </a:fld>
            <a:endParaRPr lang="en-US" dirty="0"/>
          </a:p>
        </p:txBody>
      </p:sp>
      <p:sp>
        <p:nvSpPr>
          <p:cNvPr id="5" name="Date Placeholder 4"/>
          <p:cNvSpPr>
            <a:spLocks noGrp="1"/>
          </p:cNvSpPr>
          <p:nvPr>
            <p:ph type="dt" sz="half" idx="10"/>
          </p:nvPr>
        </p:nvSpPr>
        <p:spPr/>
        <p:txBody>
          <a:bodyPr/>
          <a:lstStyle/>
          <a:p>
            <a:fld id="{9E758CF9-A7FA-4C4C-AA6C-B9CF8633B5DD}" type="datetime1">
              <a:rPr lang="en-US" smtClean="0"/>
              <a:t>5/22/2015</a:t>
            </a:fld>
            <a:endParaRPr lang="en-US" dirty="0"/>
          </a:p>
        </p:txBody>
      </p:sp>
    </p:spTree>
    <p:extLst>
      <p:ext uri="{BB962C8B-B14F-4D97-AF65-F5344CB8AC3E}">
        <p14:creationId xmlns:p14="http://schemas.microsoft.com/office/powerpoint/2010/main" val="252003997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Digression: Logic of the Rate Adjustment Formula</a:t>
            </a:r>
            <a:endParaRPr lang="en-US" dirty="0"/>
          </a:p>
        </p:txBody>
      </p:sp>
      <p:sp>
        <p:nvSpPr>
          <p:cNvPr id="3" name="Content Placeholder 2"/>
          <p:cNvSpPr>
            <a:spLocks noGrp="1"/>
          </p:cNvSpPr>
          <p:nvPr>
            <p:ph idx="1"/>
          </p:nvPr>
        </p:nvSpPr>
        <p:spPr/>
        <p:txBody>
          <a:bodyPr>
            <a:normAutofit lnSpcReduction="10000"/>
          </a:bodyPr>
          <a:lstStyle/>
          <a:p>
            <a:r>
              <a:rPr lang="en-US" dirty="0" smtClean="0"/>
              <a:t>The fact that </a:t>
            </a:r>
            <a:r>
              <a:rPr lang="en-US" dirty="0"/>
              <a:t>Cost = Output x Price of Inputs / </a:t>
            </a:r>
            <a:r>
              <a:rPr lang="en-US" dirty="0" smtClean="0"/>
              <a:t>Productivity is the basis for the rate adjustment formula</a:t>
            </a:r>
          </a:p>
          <a:p>
            <a:r>
              <a:rPr lang="en-US" dirty="0" smtClean="0"/>
              <a:t>Growth in Cost = Growth in Output + Growth in Price of Inputs – Growth in Productivity</a:t>
            </a:r>
          </a:p>
          <a:p>
            <a:r>
              <a:rPr lang="en-US" dirty="0" smtClean="0"/>
              <a:t>A regulator seeking to have the growth in revenue = growth in cost can do so via a formula based on output growth, inflation, and productivity</a:t>
            </a:r>
          </a:p>
          <a:p>
            <a:r>
              <a:rPr lang="en-US" dirty="0" smtClean="0"/>
              <a:t>It also works for growth in rates</a:t>
            </a:r>
          </a:p>
          <a:p>
            <a:r>
              <a:rPr lang="en-US" dirty="0"/>
              <a:t>Growth in </a:t>
            </a:r>
            <a:r>
              <a:rPr lang="en-US" dirty="0" smtClean="0"/>
              <a:t>Unit Cost </a:t>
            </a:r>
            <a:r>
              <a:rPr lang="en-US" dirty="0"/>
              <a:t>= </a:t>
            </a:r>
            <a:r>
              <a:rPr lang="en-US" dirty="0" smtClean="0"/>
              <a:t>Growth </a:t>
            </a:r>
            <a:r>
              <a:rPr lang="en-US" dirty="0"/>
              <a:t>in Price of Inputs – Growth in Productivity</a:t>
            </a:r>
          </a:p>
          <a:p>
            <a:endParaRPr lang="en-US" dirty="0"/>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103</a:t>
            </a:fld>
            <a:endParaRPr lang="en-US" dirty="0"/>
          </a:p>
        </p:txBody>
      </p:sp>
      <p:sp>
        <p:nvSpPr>
          <p:cNvPr id="5" name="Date Placeholder 4"/>
          <p:cNvSpPr>
            <a:spLocks noGrp="1"/>
          </p:cNvSpPr>
          <p:nvPr>
            <p:ph type="dt" sz="half" idx="10"/>
          </p:nvPr>
        </p:nvSpPr>
        <p:spPr/>
        <p:txBody>
          <a:bodyPr/>
          <a:lstStyle/>
          <a:p>
            <a:fld id="{038AE42E-8F08-435F-8BB5-01F23AE92A86}" type="datetime1">
              <a:rPr lang="en-US" smtClean="0"/>
              <a:t>5/22/2015</a:t>
            </a:fld>
            <a:endParaRPr lang="en-US" dirty="0"/>
          </a:p>
        </p:txBody>
      </p:sp>
    </p:spTree>
    <p:extLst>
      <p:ext uri="{BB962C8B-B14F-4D97-AF65-F5344CB8AC3E}">
        <p14:creationId xmlns:p14="http://schemas.microsoft.com/office/powerpoint/2010/main" val="6718263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Benchmarking</a:t>
            </a:r>
            <a:endParaRPr lang="en-US" dirty="0"/>
          </a:p>
        </p:txBody>
      </p:sp>
      <p:sp>
        <p:nvSpPr>
          <p:cNvPr id="3" name="Content Placeholder 2"/>
          <p:cNvSpPr>
            <a:spLocks noGrp="1"/>
          </p:cNvSpPr>
          <p:nvPr>
            <p:ph idx="1"/>
          </p:nvPr>
        </p:nvSpPr>
        <p:spPr/>
        <p:txBody>
          <a:bodyPr>
            <a:normAutofit lnSpcReduction="10000"/>
          </a:bodyPr>
          <a:lstStyle/>
          <a:p>
            <a:r>
              <a:rPr lang="en-US" dirty="0" smtClean="0"/>
              <a:t>Best Practices: Process Oriented - Goal is to search for how best to perform a task</a:t>
            </a:r>
          </a:p>
          <a:p>
            <a:r>
              <a:rPr lang="en-US" dirty="0" smtClean="0"/>
              <a:t>Performance Metrics</a:t>
            </a:r>
          </a:p>
          <a:p>
            <a:pPr lvl="1"/>
            <a:r>
              <a:rPr lang="en-US" dirty="0" smtClean="0"/>
              <a:t>Service Quality</a:t>
            </a:r>
          </a:p>
          <a:p>
            <a:pPr lvl="1"/>
            <a:r>
              <a:rPr lang="en-US" dirty="0" smtClean="0"/>
              <a:t>Other Scorecard Items</a:t>
            </a:r>
          </a:p>
          <a:p>
            <a:r>
              <a:rPr lang="en-US" dirty="0" smtClean="0"/>
              <a:t>Cost Benchmarking</a:t>
            </a:r>
          </a:p>
          <a:p>
            <a:pPr lvl="1"/>
            <a:r>
              <a:rPr lang="en-US" dirty="0" smtClean="0"/>
              <a:t>How good is management in controlling cost?</a:t>
            </a:r>
          </a:p>
          <a:p>
            <a:pPr lvl="1"/>
            <a:r>
              <a:rPr lang="en-US" dirty="0" smtClean="0"/>
              <a:t>Is the distributor’s productivity good?</a:t>
            </a:r>
          </a:p>
          <a:p>
            <a:pPr marL="457200" lvl="1" indent="0">
              <a:buNone/>
            </a:pPr>
            <a:endParaRPr lang="en-US" dirty="0"/>
          </a:p>
          <a:p>
            <a:pPr marL="0" indent="0">
              <a:buNone/>
            </a:pPr>
            <a:r>
              <a:rPr lang="en-US" dirty="0" smtClean="0"/>
              <a:t>In this work we are concerned with cost benchmarking.</a:t>
            </a:r>
          </a:p>
          <a:p>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DCB1E677-1CB6-4F21-B351-1337BE05CAF3}" type="slidenum">
              <a:rPr lang="en-US" smtClean="0"/>
              <a:t>104</a:t>
            </a:fld>
            <a:endParaRPr lang="en-US" dirty="0"/>
          </a:p>
        </p:txBody>
      </p:sp>
      <p:sp>
        <p:nvSpPr>
          <p:cNvPr id="5" name="Date Placeholder 4"/>
          <p:cNvSpPr>
            <a:spLocks noGrp="1"/>
          </p:cNvSpPr>
          <p:nvPr>
            <p:ph type="dt" sz="half" idx="10"/>
          </p:nvPr>
        </p:nvSpPr>
        <p:spPr/>
        <p:txBody>
          <a:bodyPr/>
          <a:lstStyle/>
          <a:p>
            <a:fld id="{77F06A30-C98F-4F25-A1FE-CD517513F7BC}" type="datetime1">
              <a:rPr lang="en-US" smtClean="0"/>
              <a:t>5/22/2015</a:t>
            </a:fld>
            <a:endParaRPr lang="en-US" dirty="0"/>
          </a:p>
        </p:txBody>
      </p:sp>
    </p:spTree>
    <p:extLst>
      <p:ext uri="{BB962C8B-B14F-4D97-AF65-F5344CB8AC3E}">
        <p14:creationId xmlns:p14="http://schemas.microsoft.com/office/powerpoint/2010/main" val="25212920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Objections to Comparing the Cost of Two Distributors</a:t>
            </a:r>
            <a:endParaRPr lang="en-US" dirty="0"/>
          </a:p>
        </p:txBody>
      </p:sp>
      <p:sp>
        <p:nvSpPr>
          <p:cNvPr id="3" name="Content Placeholder 2"/>
          <p:cNvSpPr>
            <a:spLocks noGrp="1"/>
          </p:cNvSpPr>
          <p:nvPr>
            <p:ph idx="1"/>
          </p:nvPr>
        </p:nvSpPr>
        <p:spPr/>
        <p:txBody>
          <a:bodyPr/>
          <a:lstStyle/>
          <a:p>
            <a:r>
              <a:rPr lang="en-US" dirty="0" smtClean="0"/>
              <a:t>We serve more customers</a:t>
            </a:r>
          </a:p>
          <a:p>
            <a:pPr lvl="1"/>
            <a:r>
              <a:rPr lang="en-US" dirty="0" smtClean="0"/>
              <a:t>Solution </a:t>
            </a:r>
            <a:r>
              <a:rPr lang="en-US" dirty="0" smtClean="0">
                <a:sym typeface="Wingdings" panose="05000000000000000000" pitchFamily="2" charset="2"/>
              </a:rPr>
              <a:t> Compare Cost per Customer </a:t>
            </a:r>
            <a:endParaRPr lang="en-US" dirty="0" smtClean="0"/>
          </a:p>
          <a:p>
            <a:r>
              <a:rPr lang="en-US" dirty="0" smtClean="0"/>
              <a:t>We have to pay higher wages</a:t>
            </a:r>
          </a:p>
          <a:p>
            <a:pPr lvl="1"/>
            <a:r>
              <a:rPr lang="en-US" dirty="0" smtClean="0"/>
              <a:t>Solution </a:t>
            </a:r>
            <a:r>
              <a:rPr lang="en-US" dirty="0" smtClean="0">
                <a:sym typeface="Wingdings" panose="05000000000000000000" pitchFamily="2" charset="2"/>
              </a:rPr>
              <a:t> Productivity Measurement</a:t>
            </a:r>
          </a:p>
          <a:p>
            <a:pPr marL="457200" lvl="1" indent="0">
              <a:buNone/>
            </a:pPr>
            <a:endParaRPr lang="en-US" dirty="0">
              <a:sym typeface="Wingdings" panose="05000000000000000000" pitchFamily="2" charset="2"/>
            </a:endParaRPr>
          </a:p>
          <a:p>
            <a:r>
              <a:rPr lang="en-US" dirty="0" smtClean="0"/>
              <a:t>We do more sub-transmission work</a:t>
            </a:r>
          </a:p>
          <a:p>
            <a:r>
              <a:rPr lang="en-US" dirty="0" smtClean="0"/>
              <a:t>We have more people who cannot pay their bills</a:t>
            </a:r>
          </a:p>
          <a:p>
            <a:r>
              <a:rPr lang="en-US" dirty="0" smtClean="0"/>
              <a:t>We do more CDM</a:t>
            </a:r>
          </a:p>
          <a:p>
            <a:pPr lvl="1"/>
            <a:r>
              <a:rPr lang="en-US" dirty="0" smtClean="0"/>
              <a:t>Solution </a:t>
            </a:r>
            <a:r>
              <a:rPr lang="en-US" dirty="0" smtClean="0">
                <a:sym typeface="Wingdings" panose="05000000000000000000" pitchFamily="2" charset="2"/>
              </a:rPr>
              <a:t> Adjust Cost</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105</a:t>
            </a:fld>
            <a:endParaRPr lang="en-US" dirty="0"/>
          </a:p>
        </p:txBody>
      </p:sp>
      <p:sp>
        <p:nvSpPr>
          <p:cNvPr id="5" name="Date Placeholder 4"/>
          <p:cNvSpPr>
            <a:spLocks noGrp="1"/>
          </p:cNvSpPr>
          <p:nvPr>
            <p:ph type="dt" sz="half" idx="10"/>
          </p:nvPr>
        </p:nvSpPr>
        <p:spPr/>
        <p:txBody>
          <a:bodyPr/>
          <a:lstStyle/>
          <a:p>
            <a:fld id="{02921CE6-1773-48E9-9DDC-6A3A86F43A84}" type="datetime1">
              <a:rPr lang="en-US" smtClean="0"/>
              <a:t>5/22/2015</a:t>
            </a:fld>
            <a:endParaRPr lang="en-US" dirty="0"/>
          </a:p>
        </p:txBody>
      </p:sp>
    </p:spTree>
    <p:extLst>
      <p:ext uri="{BB962C8B-B14F-4D97-AF65-F5344CB8AC3E}">
        <p14:creationId xmlns:p14="http://schemas.microsoft.com/office/powerpoint/2010/main" val="143355806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Objections to Comparing the Cost of Two </a:t>
            </a:r>
            <a:r>
              <a:rPr lang="en-US" dirty="0" smtClean="0">
                <a:solidFill>
                  <a:prstClr val="black"/>
                </a:solidFill>
              </a:rPr>
              <a:t>Distributors (continued)</a:t>
            </a:r>
            <a:endParaRPr lang="en-US" dirty="0"/>
          </a:p>
        </p:txBody>
      </p:sp>
      <p:sp>
        <p:nvSpPr>
          <p:cNvPr id="3" name="Content Placeholder 2"/>
          <p:cNvSpPr>
            <a:spLocks noGrp="1"/>
          </p:cNvSpPr>
          <p:nvPr>
            <p:ph idx="1"/>
          </p:nvPr>
        </p:nvSpPr>
        <p:spPr/>
        <p:txBody>
          <a:bodyPr/>
          <a:lstStyle/>
          <a:p>
            <a:pPr marL="0" indent="0">
              <a:buNone/>
            </a:pPr>
            <a:r>
              <a:rPr lang="en-US" dirty="0" smtClean="0"/>
              <a:t>Other objections are more difficult to address:</a:t>
            </a:r>
          </a:p>
          <a:p>
            <a:r>
              <a:rPr lang="en-US" dirty="0" smtClean="0"/>
              <a:t>You have a gas distribution business to spread out cost</a:t>
            </a:r>
          </a:p>
          <a:p>
            <a:r>
              <a:rPr lang="en-US" dirty="0" smtClean="0"/>
              <a:t>You do not have to bury as much line as we do</a:t>
            </a:r>
          </a:p>
          <a:p>
            <a:r>
              <a:rPr lang="en-US" dirty="0" smtClean="0"/>
              <a:t>Your customers are located more favorably</a:t>
            </a:r>
          </a:p>
          <a:p>
            <a:r>
              <a:rPr lang="en-US" dirty="0" smtClean="0"/>
              <a:t>Bigger companies should have lower average cost</a:t>
            </a:r>
          </a:p>
          <a:p>
            <a:endParaRPr lang="en-US" dirty="0"/>
          </a:p>
          <a:p>
            <a:pPr marL="0" indent="0">
              <a:buNone/>
            </a:pPr>
            <a:r>
              <a:rPr lang="en-US" dirty="0" smtClean="0"/>
              <a:t>Unit Cost and Productivity Measures cannot fully adjust for the size of the company or other business conditions besides price and quantity</a:t>
            </a:r>
          </a:p>
          <a:p>
            <a:pPr marL="0" indent="0">
              <a:buNone/>
            </a:pP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106</a:t>
            </a:fld>
            <a:endParaRPr lang="en-US" dirty="0"/>
          </a:p>
        </p:txBody>
      </p:sp>
      <p:sp>
        <p:nvSpPr>
          <p:cNvPr id="5" name="Date Placeholder 4"/>
          <p:cNvSpPr>
            <a:spLocks noGrp="1"/>
          </p:cNvSpPr>
          <p:nvPr>
            <p:ph type="dt" sz="half" idx="10"/>
          </p:nvPr>
        </p:nvSpPr>
        <p:spPr/>
        <p:txBody>
          <a:bodyPr/>
          <a:lstStyle/>
          <a:p>
            <a:fld id="{475D7ED7-23FD-4AB7-8B69-EC694476BF68}" type="datetime1">
              <a:rPr lang="en-US" smtClean="0"/>
              <a:t>5/22/2015</a:t>
            </a:fld>
            <a:endParaRPr lang="en-US" dirty="0"/>
          </a:p>
        </p:txBody>
      </p:sp>
    </p:spTree>
    <p:extLst>
      <p:ext uri="{BB962C8B-B14F-4D97-AF65-F5344CB8AC3E}">
        <p14:creationId xmlns:p14="http://schemas.microsoft.com/office/powerpoint/2010/main" val="171772332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Cost Benchmarking</a:t>
            </a:r>
            <a:endParaRPr lang="en-US" dirty="0"/>
          </a:p>
        </p:txBody>
      </p:sp>
      <p:sp>
        <p:nvSpPr>
          <p:cNvPr id="3" name="Content Placeholder 2"/>
          <p:cNvSpPr>
            <a:spLocks noGrp="1"/>
          </p:cNvSpPr>
          <p:nvPr>
            <p:ph idx="1"/>
          </p:nvPr>
        </p:nvSpPr>
        <p:spPr/>
        <p:txBody>
          <a:bodyPr>
            <a:normAutofit lnSpcReduction="10000"/>
          </a:bodyPr>
          <a:lstStyle/>
          <a:p>
            <a:r>
              <a:rPr lang="en-US" dirty="0" smtClean="0"/>
              <a:t>Using statistical analysis can help adjust for other business conditions</a:t>
            </a:r>
          </a:p>
          <a:p>
            <a:r>
              <a:rPr lang="en-US" dirty="0" smtClean="0"/>
              <a:t>It will estimate the how important a business condition is to cost</a:t>
            </a:r>
          </a:p>
          <a:p>
            <a:r>
              <a:rPr lang="en-US" dirty="0" smtClean="0"/>
              <a:t>An econometric cost model is an equation that attempts to show the relationship between observed cost and factors that should influence cost.  </a:t>
            </a:r>
          </a:p>
          <a:p>
            <a:pPr lvl="1"/>
            <a:r>
              <a:rPr lang="en-US" dirty="0" smtClean="0"/>
              <a:t>Example: Cost = Constant + Parameter 1 x Wage Rate + Parameter 2 x Output</a:t>
            </a:r>
            <a:endParaRPr lang="en-US" dirty="0"/>
          </a:p>
          <a:p>
            <a:r>
              <a:rPr lang="en-US" dirty="0" smtClean="0"/>
              <a:t>Each factor has a parameter associated with it that measures the impact that factor has on cost</a:t>
            </a:r>
          </a:p>
          <a:p>
            <a:r>
              <a:rPr lang="en-US" dirty="0" smtClean="0"/>
              <a:t> Regression analysis is used to determine the values of the parameters that best fit the observed data</a:t>
            </a:r>
          </a:p>
          <a:p>
            <a:endParaRPr lang="en-US" dirty="0" smtClean="0"/>
          </a:p>
        </p:txBody>
      </p:sp>
      <mc:AlternateContent xmlns:mc="http://schemas.openxmlformats.org/markup-compatibility/2006" xmlns:p14="http://schemas.microsoft.com/office/powerpoint/2010/main">
        <mc:Choice Requires="p14">
          <p:contentPart p14:bwMode="auto" r:id="rId2">
            <p14:nvContentPartPr>
              <p14:cNvPr id="14" name="Ink 13"/>
              <p14:cNvContentPartPr/>
              <p14:nvPr/>
            </p14:nvContentPartPr>
            <p14:xfrm>
              <a:off x="4550913" y="3760058"/>
              <a:ext cx="8280" cy="21240"/>
            </p14:xfrm>
          </p:contentPart>
        </mc:Choice>
        <mc:Fallback xmlns="">
          <p:pic>
            <p:nvPicPr>
              <p:cNvPr id="14" name="Ink 13"/>
              <p:cNvPicPr/>
              <p:nvPr/>
            </p:nvPicPr>
            <p:blipFill>
              <a:blip r:embed="rId3"/>
              <a:stretch>
                <a:fillRect/>
              </a:stretch>
            </p:blipFill>
            <p:spPr>
              <a:xfrm>
                <a:off x="4547673" y="3756818"/>
                <a:ext cx="14760" cy="27720"/>
              </a:xfrm>
              <a:prstGeom prst="rect">
                <a:avLst/>
              </a:prstGeom>
            </p:spPr>
          </p:pic>
        </mc:Fallback>
      </mc:AlternateContent>
      <p:sp>
        <p:nvSpPr>
          <p:cNvPr id="4" name="Slide Number Placeholder 3"/>
          <p:cNvSpPr>
            <a:spLocks noGrp="1"/>
          </p:cNvSpPr>
          <p:nvPr>
            <p:ph type="sldNum" sz="quarter" idx="12"/>
          </p:nvPr>
        </p:nvSpPr>
        <p:spPr/>
        <p:txBody>
          <a:bodyPr/>
          <a:lstStyle/>
          <a:p>
            <a:fld id="{DCB1E677-1CB6-4F21-B351-1337BE05CAF3}" type="slidenum">
              <a:rPr lang="en-US" smtClean="0"/>
              <a:t>107</a:t>
            </a:fld>
            <a:endParaRPr lang="en-US" dirty="0"/>
          </a:p>
        </p:txBody>
      </p:sp>
      <p:sp>
        <p:nvSpPr>
          <p:cNvPr id="5" name="Date Placeholder 4"/>
          <p:cNvSpPr>
            <a:spLocks noGrp="1"/>
          </p:cNvSpPr>
          <p:nvPr>
            <p:ph type="dt" sz="half" idx="10"/>
          </p:nvPr>
        </p:nvSpPr>
        <p:spPr/>
        <p:txBody>
          <a:bodyPr/>
          <a:lstStyle/>
          <a:p>
            <a:fld id="{9720222A-1110-47B6-9BAF-ACC2A9A0F22F}" type="datetime1">
              <a:rPr lang="en-US" smtClean="0"/>
              <a:t>5/22/2015</a:t>
            </a:fld>
            <a:endParaRPr lang="en-US" dirty="0"/>
          </a:p>
        </p:txBody>
      </p:sp>
    </p:spTree>
    <p:extLst>
      <p:ext uri="{BB962C8B-B14F-4D97-AF65-F5344CB8AC3E}">
        <p14:creationId xmlns:p14="http://schemas.microsoft.com/office/powerpoint/2010/main" val="127773488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May Influence Cost</a:t>
            </a:r>
            <a:endParaRPr lang="en-US" dirty="0"/>
          </a:p>
        </p:txBody>
      </p:sp>
      <p:sp>
        <p:nvSpPr>
          <p:cNvPr id="3" name="Content Placeholder 2"/>
          <p:cNvSpPr>
            <a:spLocks noGrp="1"/>
          </p:cNvSpPr>
          <p:nvPr>
            <p:ph idx="1"/>
          </p:nvPr>
        </p:nvSpPr>
        <p:spPr/>
        <p:txBody>
          <a:bodyPr/>
          <a:lstStyle/>
          <a:p>
            <a:r>
              <a:rPr lang="en-US" dirty="0" smtClean="0"/>
              <a:t>These are also referred to as “cost drivers”</a:t>
            </a:r>
          </a:p>
          <a:p>
            <a:r>
              <a:rPr lang="en-US" dirty="0" smtClean="0"/>
              <a:t>There are two ways to deal with factors that influence cost</a:t>
            </a:r>
          </a:p>
          <a:p>
            <a:pPr lvl="1"/>
            <a:r>
              <a:rPr lang="en-US" dirty="0" smtClean="0"/>
              <a:t>If the cost can be quantified, comparability can be achieved by removing the cost</a:t>
            </a:r>
          </a:p>
          <a:p>
            <a:pPr lvl="2"/>
            <a:r>
              <a:rPr lang="en-US" dirty="0" smtClean="0"/>
              <a:t>Examples: Bad Debt OM&amp;A, CDM expense, HV cost</a:t>
            </a:r>
          </a:p>
          <a:p>
            <a:pPr lvl="1"/>
            <a:r>
              <a:rPr lang="en-US" dirty="0" smtClean="0"/>
              <a:t>If the cost cannot be quantified, try a variable to explain the cost differences</a:t>
            </a:r>
          </a:p>
          <a:p>
            <a:pPr lvl="2"/>
            <a:r>
              <a:rPr lang="en-US" dirty="0" smtClean="0"/>
              <a:t>Examples: Customer Density, Size of Territory</a:t>
            </a:r>
          </a:p>
          <a:p>
            <a:pPr lvl="1"/>
            <a:r>
              <a:rPr lang="en-US" dirty="0" smtClean="0"/>
              <a:t>This model has more adjustments to cost and fewer variables to explain cost</a:t>
            </a:r>
          </a:p>
          <a:p>
            <a:r>
              <a:rPr lang="en-US" dirty="0" smtClean="0"/>
              <a:t>Not all cost divers tried proved to have a significant impact on cost</a:t>
            </a:r>
          </a:p>
          <a:p>
            <a:pPr marL="0" indent="0">
              <a:buNone/>
            </a:pP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108</a:t>
            </a:fld>
            <a:endParaRPr lang="en-US" dirty="0"/>
          </a:p>
        </p:txBody>
      </p:sp>
      <p:sp>
        <p:nvSpPr>
          <p:cNvPr id="5" name="Date Placeholder 4"/>
          <p:cNvSpPr>
            <a:spLocks noGrp="1"/>
          </p:cNvSpPr>
          <p:nvPr>
            <p:ph type="dt" sz="half" idx="10"/>
          </p:nvPr>
        </p:nvSpPr>
        <p:spPr/>
        <p:txBody>
          <a:bodyPr/>
          <a:lstStyle/>
          <a:p>
            <a:fld id="{7A28739B-D1B0-4545-86BA-B2941BF5692E}" type="datetime1">
              <a:rPr lang="en-US" smtClean="0"/>
              <a:t>5/22/2015</a:t>
            </a:fld>
            <a:endParaRPr lang="en-US" dirty="0"/>
          </a:p>
        </p:txBody>
      </p:sp>
    </p:spTree>
    <p:extLst>
      <p:ext uri="{BB962C8B-B14F-4D97-AF65-F5344CB8AC3E}">
        <p14:creationId xmlns:p14="http://schemas.microsoft.com/office/powerpoint/2010/main" val="333181608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between the Benchmarking work and the Productivity Work</a:t>
            </a:r>
            <a:endParaRPr lang="en-US" dirty="0"/>
          </a:p>
        </p:txBody>
      </p:sp>
      <p:sp>
        <p:nvSpPr>
          <p:cNvPr id="6" name="Text Placeholder 5"/>
          <p:cNvSpPr>
            <a:spLocks noGrp="1"/>
          </p:cNvSpPr>
          <p:nvPr>
            <p:ph type="body" idx="1"/>
          </p:nvPr>
        </p:nvSpPr>
        <p:spPr/>
        <p:txBody>
          <a:bodyPr/>
          <a:lstStyle/>
          <a:p>
            <a:r>
              <a:rPr lang="en-US" dirty="0" smtClean="0"/>
              <a:t>Productivity Work</a:t>
            </a:r>
            <a:endParaRPr lang="en-US" dirty="0"/>
          </a:p>
        </p:txBody>
      </p:sp>
      <p:sp>
        <p:nvSpPr>
          <p:cNvPr id="7" name="Content Placeholder 6"/>
          <p:cNvSpPr>
            <a:spLocks noGrp="1"/>
          </p:cNvSpPr>
          <p:nvPr>
            <p:ph sz="half" idx="2"/>
          </p:nvPr>
        </p:nvSpPr>
        <p:spPr/>
        <p:txBody>
          <a:bodyPr>
            <a:normAutofit fontScale="92500"/>
          </a:bodyPr>
          <a:lstStyle/>
          <a:p>
            <a:r>
              <a:rPr lang="en-US" dirty="0" smtClean="0"/>
              <a:t>Concerned with the Productivity Trend over Time</a:t>
            </a:r>
          </a:p>
          <a:p>
            <a:r>
              <a:rPr lang="en-US" dirty="0" smtClean="0"/>
              <a:t>Designed to measure how much productivity customers should expected from distributors in the future</a:t>
            </a:r>
          </a:p>
          <a:p>
            <a:r>
              <a:rPr lang="en-US" dirty="0" smtClean="0"/>
              <a:t>The cost items included are designed to produce a reasonable </a:t>
            </a:r>
            <a:r>
              <a:rPr lang="en-US" u="sng" dirty="0" smtClean="0"/>
              <a:t>trend</a:t>
            </a:r>
            <a:r>
              <a:rPr lang="en-US" dirty="0" smtClean="0"/>
              <a:t> for the industry</a:t>
            </a:r>
          </a:p>
          <a:p>
            <a:endParaRPr lang="en-US" dirty="0"/>
          </a:p>
        </p:txBody>
      </p:sp>
      <p:sp>
        <p:nvSpPr>
          <p:cNvPr id="8" name="Text Placeholder 7"/>
          <p:cNvSpPr>
            <a:spLocks noGrp="1"/>
          </p:cNvSpPr>
          <p:nvPr>
            <p:ph type="body" sz="quarter" idx="3"/>
          </p:nvPr>
        </p:nvSpPr>
        <p:spPr/>
        <p:txBody>
          <a:bodyPr/>
          <a:lstStyle/>
          <a:p>
            <a:r>
              <a:rPr lang="en-US" dirty="0" smtClean="0"/>
              <a:t>Benchmarking Work</a:t>
            </a:r>
            <a:endParaRPr lang="en-US" dirty="0"/>
          </a:p>
        </p:txBody>
      </p:sp>
      <p:sp>
        <p:nvSpPr>
          <p:cNvPr id="9" name="Content Placeholder 8"/>
          <p:cNvSpPr>
            <a:spLocks noGrp="1"/>
          </p:cNvSpPr>
          <p:nvPr>
            <p:ph sz="quarter" idx="4"/>
          </p:nvPr>
        </p:nvSpPr>
        <p:spPr/>
        <p:txBody>
          <a:bodyPr/>
          <a:lstStyle/>
          <a:p>
            <a:r>
              <a:rPr lang="en-US" dirty="0" smtClean="0"/>
              <a:t>Concerned with the level of cost performance</a:t>
            </a:r>
          </a:p>
          <a:p>
            <a:r>
              <a:rPr lang="en-US" dirty="0" smtClean="0"/>
              <a:t>Includes the </a:t>
            </a:r>
            <a:r>
              <a:rPr lang="en-US" u="sng" dirty="0" smtClean="0"/>
              <a:t>level</a:t>
            </a:r>
            <a:r>
              <a:rPr lang="en-US" dirty="0" smtClean="0"/>
              <a:t> of productivity performance</a:t>
            </a:r>
          </a:p>
          <a:p>
            <a:r>
              <a:rPr lang="en-US" dirty="0" smtClean="0"/>
              <a:t>The cost items included are designed to allow fair comparisons among distributors</a:t>
            </a:r>
            <a:endParaRPr lang="en-US" dirty="0"/>
          </a:p>
        </p:txBody>
      </p:sp>
      <p:sp>
        <p:nvSpPr>
          <p:cNvPr id="3" name="Slide Number Placeholder 2"/>
          <p:cNvSpPr>
            <a:spLocks noGrp="1"/>
          </p:cNvSpPr>
          <p:nvPr>
            <p:ph type="sldNum" sz="quarter" idx="12"/>
          </p:nvPr>
        </p:nvSpPr>
        <p:spPr/>
        <p:txBody>
          <a:bodyPr/>
          <a:lstStyle/>
          <a:p>
            <a:fld id="{DCB1E677-1CB6-4F21-B351-1337BE05CAF3}" type="slidenum">
              <a:rPr lang="en-US" smtClean="0"/>
              <a:t>109</a:t>
            </a:fld>
            <a:endParaRPr lang="en-US" dirty="0"/>
          </a:p>
        </p:txBody>
      </p:sp>
      <p:sp>
        <p:nvSpPr>
          <p:cNvPr id="4" name="Date Placeholder 3"/>
          <p:cNvSpPr>
            <a:spLocks noGrp="1"/>
          </p:cNvSpPr>
          <p:nvPr>
            <p:ph type="dt" sz="half" idx="10"/>
          </p:nvPr>
        </p:nvSpPr>
        <p:spPr/>
        <p:txBody>
          <a:bodyPr/>
          <a:lstStyle/>
          <a:p>
            <a:fld id="{DB16AF0B-DC00-4A5B-8CB4-ABC43C60DB25}" type="datetime1">
              <a:rPr lang="en-US" smtClean="0"/>
              <a:t>5/22/2015</a:t>
            </a:fld>
            <a:endParaRPr lang="en-US" dirty="0"/>
          </a:p>
        </p:txBody>
      </p:sp>
    </p:spTree>
    <p:extLst>
      <p:ext uri="{BB962C8B-B14F-4D97-AF65-F5344CB8AC3E}">
        <p14:creationId xmlns:p14="http://schemas.microsoft.com/office/powerpoint/2010/main" val="3710614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Cost Performance is Determined</a:t>
            </a:r>
            <a:endParaRPr lang="en-US" dirty="0"/>
          </a:p>
        </p:txBody>
      </p:sp>
      <p:sp>
        <p:nvSpPr>
          <p:cNvPr id="9" name="Content Placeholder 8"/>
          <p:cNvSpPr>
            <a:spLocks noGrp="1"/>
          </p:cNvSpPr>
          <p:nvPr>
            <p:ph sz="half" idx="2"/>
          </p:nvPr>
        </p:nvSpPr>
        <p:spPr/>
        <p:txBody>
          <a:bodyPr/>
          <a:lstStyle/>
          <a:p>
            <a:r>
              <a:rPr lang="en-US" dirty="0" smtClean="0"/>
              <a:t>Cost performance is the difference between actual cost and that predicted by the econometric model</a:t>
            </a:r>
          </a:p>
          <a:p>
            <a:r>
              <a:rPr lang="en-US" dirty="0" smtClean="0"/>
              <a:t>The calculations for each piece can be examined independently</a:t>
            </a:r>
            <a:endParaRPr lang="en-US" dirty="0"/>
          </a:p>
        </p:txBody>
      </p:sp>
      <p:graphicFrame>
        <p:nvGraphicFramePr>
          <p:cNvPr id="10" name="Content Placeholder 9"/>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11</a:t>
            </a:fld>
            <a:endParaRPr lang="en-US" dirty="0"/>
          </a:p>
        </p:txBody>
      </p:sp>
      <p:sp>
        <p:nvSpPr>
          <p:cNvPr id="4" name="Date Placeholder 3"/>
          <p:cNvSpPr>
            <a:spLocks noGrp="1"/>
          </p:cNvSpPr>
          <p:nvPr>
            <p:ph type="dt" sz="half" idx="10"/>
          </p:nvPr>
        </p:nvSpPr>
        <p:spPr/>
        <p:txBody>
          <a:bodyPr/>
          <a:lstStyle/>
          <a:p>
            <a:fld id="{8DF96028-8857-43CB-A885-904134AC08A5}" type="datetime1">
              <a:rPr lang="en-US" smtClean="0"/>
              <a:t>5/22/2015</a:t>
            </a:fld>
            <a:endParaRPr lang="en-US" dirty="0"/>
          </a:p>
        </p:txBody>
      </p:sp>
    </p:spTree>
    <p:extLst>
      <p:ext uri="{BB962C8B-B14F-4D97-AF65-F5344CB8AC3E}">
        <p14:creationId xmlns:p14="http://schemas.microsoft.com/office/powerpoint/2010/main" val="27475926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683529371"/>
              </p:ext>
            </p:extLst>
          </p:nvPr>
        </p:nvGraphicFramePr>
        <p:xfrm>
          <a:off x="540327" y="360236"/>
          <a:ext cx="11055928" cy="6310727"/>
        </p:xfrm>
        <a:graphic>
          <a:graphicData uri="http://schemas.openxmlformats.org/drawingml/2006/table">
            <a:tbl>
              <a:tblPr/>
              <a:tblGrid>
                <a:gridCol w="3904239"/>
                <a:gridCol w="1167623"/>
                <a:gridCol w="486510"/>
                <a:gridCol w="3794773"/>
                <a:gridCol w="1702783"/>
              </a:tblGrid>
              <a:tr h="355090">
                <a:tc gridSpan="5">
                  <a:txBody>
                    <a:bodyPr/>
                    <a:lstStyle/>
                    <a:p>
                      <a:pPr algn="ctr" fontAlgn="b"/>
                      <a:r>
                        <a:rPr lang="en-US" sz="1600" b="1" i="0" u="none" strike="noStrike" dirty="0">
                          <a:solidFill>
                            <a:srgbClr val="000000"/>
                          </a:solidFill>
                          <a:effectLst/>
                          <a:latin typeface="Arial" panose="020B0604020202020204" pitchFamily="34" charset="0"/>
                        </a:rPr>
                        <a:t>Cost Measures for Empirical Analysis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951">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r>
              <a:tr h="205951">
                <a:tc gridSpan="2">
                  <a:txBody>
                    <a:bodyPr/>
                    <a:lstStyle/>
                    <a:p>
                      <a:pPr algn="ctr" fontAlgn="b"/>
                      <a:r>
                        <a:rPr lang="en-US" sz="900" b="1" i="0" u="none" strike="noStrike" dirty="0">
                          <a:solidFill>
                            <a:srgbClr val="000000"/>
                          </a:solidFill>
                          <a:effectLst/>
                          <a:latin typeface="Arial" panose="020B0604020202020204" pitchFamily="34" charset="0"/>
                        </a:rPr>
                        <a:t>Industry TFP Growth</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900" b="1" i="0" u="none" strike="noStrike" dirty="0">
                          <a:solidFill>
                            <a:srgbClr val="000000"/>
                          </a:solidFill>
                          <a:effectLst/>
                          <a:latin typeface="Arial" panose="020B0604020202020204" pitchFamily="34" charset="0"/>
                        </a:rPr>
                        <a:t>Distribution Cost Benchmarking</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r>
              <a:tr h="369294">
                <a:tc>
                  <a:txBody>
                    <a:bodyPr/>
                    <a:lstStyle/>
                    <a:p>
                      <a:pPr algn="l" fontAlgn="b"/>
                      <a:r>
                        <a:rPr lang="en-US" sz="800" b="1" i="0" u="none" strike="noStrike" dirty="0">
                          <a:solidFill>
                            <a:srgbClr val="000000"/>
                          </a:solidFill>
                          <a:effectLst/>
                          <a:latin typeface="Arial" panose="020B0604020202020204" pitchFamily="34" charset="0"/>
                        </a:rPr>
                        <a:t>Candidate Capital Costs:</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dirty="0">
                          <a:solidFill>
                            <a:srgbClr val="000000"/>
                          </a:solidFill>
                          <a:effectLst/>
                          <a:latin typeface="Arial" panose="020B0604020202020204" pitchFamily="34" charset="0"/>
                        </a:rPr>
                        <a:t>Included in Study?</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dirty="0">
                          <a:solidFill>
                            <a:srgbClr val="000000"/>
                          </a:solidFill>
                          <a:effectLst/>
                          <a:latin typeface="Arial" panose="020B0604020202020204" pitchFamily="34" charset="0"/>
                        </a:rPr>
                        <a:t>Candidate Capital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dirty="0">
                          <a:solidFill>
                            <a:srgbClr val="000000"/>
                          </a:solidFill>
                          <a:effectLst/>
                          <a:latin typeface="Arial" panose="020B0604020202020204" pitchFamily="34" charset="0"/>
                        </a:rPr>
                        <a:t>Included in Study?</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205951">
                <a:tc>
                  <a:txBody>
                    <a:bodyPr/>
                    <a:lstStyle/>
                    <a:p>
                      <a:pPr algn="l" fontAlgn="b"/>
                      <a:endParaRPr lang="en-US" sz="800" b="1"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1" i="0" u="none" strike="noStrike" dirty="0">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Capital Benchmark Year: 1989*</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Capital Benchmark Year: 1989*</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Taxes</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Taxes</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a:noFill/>
                    </a:lnR>
                    <a:lnT>
                      <a:noFill/>
                    </a:lnT>
                    <a:lnB>
                      <a:noFill/>
                    </a:lnB>
                  </a:tcPr>
                </a:tc>
              </a:tr>
              <a:tr h="205951">
                <a:tc>
                  <a:txBody>
                    <a:bodyPr/>
                    <a:lstStyle/>
                    <a:p>
                      <a:pPr algn="l" fontAlgn="b"/>
                      <a:r>
                        <a:rPr lang="fr-FR" sz="800" b="0" i="0" u="none" strike="noStrike" dirty="0">
                          <a:solidFill>
                            <a:srgbClr val="000000"/>
                          </a:solidFill>
                          <a:effectLst/>
                          <a:latin typeface="Arial" panose="020B0604020202020204" pitchFamily="34" charset="0"/>
                        </a:rPr>
                        <a:t>Transmission Substations &gt; 50 KV Assets**</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800" b="0" i="0" u="none" strike="noStrike" dirty="0">
                          <a:solidFill>
                            <a:srgbClr val="000000"/>
                          </a:solidFill>
                          <a:effectLst/>
                          <a:latin typeface="Arial" panose="020B0604020202020204" pitchFamily="34" charset="0"/>
                        </a:rPr>
                        <a:t>Transmission Substations &gt; 50 KV Assets**</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Gross Capital Expenditures</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Gross Capital Expenditures</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a:noFill/>
                    </a:lnR>
                    <a:lnT>
                      <a:noFill/>
                    </a:lnT>
                    <a:lnB>
                      <a:noFill/>
                    </a:lnB>
                  </a:tcPr>
                </a:tc>
              </a:tr>
              <a:tr h="205951">
                <a:tc>
                  <a:txBody>
                    <a:bodyPr/>
                    <a:lstStyle/>
                    <a:p>
                      <a:pPr algn="l" fontAlgn="b"/>
                      <a:r>
                        <a:rPr lang="en-US" sz="800" b="0" i="0" u="none" strike="noStrike" dirty="0" smtClean="0">
                          <a:solidFill>
                            <a:srgbClr val="000000"/>
                          </a:solidFill>
                          <a:effectLst/>
                          <a:latin typeface="Arial" panose="020B0604020202020204" pitchFamily="34" charset="0"/>
                        </a:rPr>
                        <a:t>CIAC (i.e. Are</a:t>
                      </a:r>
                      <a:r>
                        <a:rPr lang="en-US" sz="800" b="0" i="0" u="none" strike="noStrike" baseline="0" dirty="0" smtClean="0">
                          <a:solidFill>
                            <a:srgbClr val="000000"/>
                          </a:solidFill>
                          <a:effectLst/>
                          <a:latin typeface="Arial" panose="020B0604020202020204" pitchFamily="34" charset="0"/>
                        </a:rPr>
                        <a:t> company owned assets paid for by customers in cost)</a:t>
                      </a:r>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rPr>
                        <a:t>CIAC (i.e. Are</a:t>
                      </a:r>
                      <a:r>
                        <a:rPr lang="en-US" sz="800" b="0" i="0" u="none" strike="noStrike" baseline="0" dirty="0" smtClean="0">
                          <a:solidFill>
                            <a:srgbClr val="000000"/>
                          </a:solidFill>
                          <a:effectLst/>
                          <a:latin typeface="Arial" panose="020B0604020202020204" pitchFamily="34" charset="0"/>
                        </a:rPr>
                        <a:t> company owned assets paid for by customers in cost)</a:t>
                      </a:r>
                      <a:endParaRPr lang="en-US" sz="800" b="0" i="0" u="none" strike="noStrike" dirty="0">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Smart Meter Expenditures</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Smart Meter Expenditures</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a:noFill/>
                    </a:lnR>
                    <a:lnT>
                      <a:noFill/>
                    </a:lnT>
                    <a:lnB>
                      <a:noFill/>
                    </a:lnB>
                  </a:tcPr>
                </a:tc>
              </a:tr>
              <a:tr h="205951">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dirty="0">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a:txBody>
                    <a:bodyPr/>
                    <a:lstStyle/>
                    <a:p>
                      <a:pPr algn="l" fontAlgn="b"/>
                      <a:r>
                        <a:rPr lang="en-US" sz="800" b="1" i="0" u="none" strike="noStrike" dirty="0">
                          <a:solidFill>
                            <a:srgbClr val="000000"/>
                          </a:solidFill>
                          <a:effectLst/>
                          <a:latin typeface="Arial" panose="020B0604020202020204" pitchFamily="34" charset="0"/>
                        </a:rPr>
                        <a:t>Candidate OM&amp;A Costs:</a:t>
                      </a:r>
                    </a:p>
                  </a:txBody>
                  <a:tcPr marL="0" marR="0" marT="0" marB="0" anchor="b">
                    <a:lnL>
                      <a:noFill/>
                    </a:lnL>
                    <a:lnR>
                      <a:noFill/>
                    </a:lnR>
                    <a:lnT>
                      <a:noFill/>
                    </a:lnT>
                    <a:lnB>
                      <a:noFill/>
                    </a:lnB>
                  </a:tcPr>
                </a:tc>
                <a:tc>
                  <a:txBody>
                    <a:bodyPr/>
                    <a:lstStyle/>
                    <a:p>
                      <a:pPr algn="ctr" fontAlgn="b"/>
                      <a:endParaRPr lang="en-US" sz="800" b="0" i="0" u="none" strike="noStrike" dirty="0">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dirty="0">
                          <a:solidFill>
                            <a:srgbClr val="000000"/>
                          </a:solidFill>
                          <a:effectLst/>
                          <a:latin typeface="Arial" panose="020B0604020202020204" pitchFamily="34" charset="0"/>
                        </a:rPr>
                        <a:t>Candidate OM&amp;A Costs:</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dirty="0">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351807">
                <a:tc>
                  <a:txBody>
                    <a:bodyPr/>
                    <a:lstStyle/>
                    <a:p>
                      <a:pPr algn="l" fontAlgn="b"/>
                      <a:r>
                        <a:rPr lang="en-US" sz="800" b="0" i="0" u="none" strike="noStrike" dirty="0">
                          <a:solidFill>
                            <a:srgbClr val="000000"/>
                          </a:solidFill>
                          <a:effectLst/>
                          <a:latin typeface="Arial" panose="020B0604020202020204" pitchFamily="34" charset="0"/>
                        </a:rPr>
                        <a:t>Distribution OM&amp;A (excluding bad debt expenses)</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Distribution OM&amp;A (excluding bad debt expenses)</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High Voltage OM&amp;A***</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High Voltage OM&amp;A***</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a:noFill/>
                    </a:lnR>
                    <a:lnT>
                      <a:noFill/>
                    </a:lnT>
                    <a:lnB>
                      <a:noFill/>
                    </a:lnB>
                  </a:tcPr>
                </a:tc>
              </a:tr>
              <a:tr h="351807">
                <a:tc>
                  <a:txBody>
                    <a:bodyPr/>
                    <a:lstStyle/>
                    <a:p>
                      <a:pPr algn="l" fontAlgn="b"/>
                      <a:r>
                        <a:rPr lang="en-US" sz="800" b="0" i="0" u="none" strike="noStrike" dirty="0">
                          <a:solidFill>
                            <a:srgbClr val="000000"/>
                          </a:solidFill>
                          <a:effectLst/>
                          <a:latin typeface="Arial" panose="020B0604020202020204" pitchFamily="34" charset="0"/>
                        </a:rPr>
                        <a:t>Low Voltage Charges to Embedded Distributors****</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LV Charges to Embedded Distributors****</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Smart Meter Incremental OM&amp;A*****</a:t>
                      </a:r>
                    </a:p>
                  </a:txBody>
                  <a:tcPr marL="0" marR="0" marT="0" marB="0" anchor="b">
                    <a:lnL>
                      <a:noFill/>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No</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000000"/>
                          </a:solidFill>
                          <a:effectLst/>
                          <a:latin typeface="Arial" panose="020B0604020202020204" pitchFamily="34" charset="0"/>
                        </a:rPr>
                        <a:t>Smart Meter Incremental OM&amp;A*****</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800" b="0" i="0" u="none" strike="noStrike" dirty="0">
                          <a:solidFill>
                            <a:srgbClr val="000000"/>
                          </a:solidFill>
                          <a:effectLst/>
                          <a:latin typeface="Arial" panose="020B0604020202020204" pitchFamily="34" charset="0"/>
                        </a:rPr>
                        <a:t>Yes</a:t>
                      </a:r>
                    </a:p>
                  </a:txBody>
                  <a:tcPr marL="0" marR="0" marT="0" marB="0" anchor="b">
                    <a:lnL>
                      <a:noFill/>
                    </a:lnL>
                    <a:lnR>
                      <a:noFill/>
                    </a:lnR>
                    <a:lnT>
                      <a:noFill/>
                    </a:lnT>
                    <a:lnB>
                      <a:noFill/>
                    </a:lnB>
                  </a:tcPr>
                </a:tc>
              </a:tr>
              <a:tr h="205951">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r>
              <a:tr h="205951">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Notes:</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gridSpan="5">
                  <a:txBody>
                    <a:bodyPr/>
                    <a:lstStyle/>
                    <a:p>
                      <a:pPr algn="l" fontAlgn="b"/>
                      <a:r>
                        <a:rPr lang="en-US" sz="800" b="0" i="0" u="none" strike="noStrike" dirty="0">
                          <a:solidFill>
                            <a:srgbClr val="000000"/>
                          </a:solidFill>
                          <a:effectLst/>
                          <a:latin typeface="Arial" panose="020B0604020202020204" pitchFamily="34" charset="0"/>
                        </a:rPr>
                        <a:t>* Exceptions are Hydro One, Algoma Power, Canadian Niagara Power, Greater Sudbury Power, Innisfill Hydro and PUC Distribution,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951">
                <a:tc>
                  <a:txBody>
                    <a:bodyPr/>
                    <a:lstStyle/>
                    <a:p>
                      <a:pPr algn="l" fontAlgn="b"/>
                      <a:r>
                        <a:rPr lang="en-US" sz="800" b="0" i="0" u="none" strike="noStrike" dirty="0">
                          <a:solidFill>
                            <a:srgbClr val="000000"/>
                          </a:solidFill>
                          <a:effectLst/>
                          <a:latin typeface="Arial" panose="020B0604020202020204" pitchFamily="34" charset="0"/>
                        </a:rPr>
                        <a:t>  where data before 2002 were not available.</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a:txBody>
                    <a:bodyPr/>
                    <a:lstStyle/>
                    <a:p>
                      <a:pPr algn="l" fontAlgn="b"/>
                      <a:r>
                        <a:rPr lang="en-US" sz="800" b="0" i="0" u="none" strike="noStrike" dirty="0">
                          <a:solidFill>
                            <a:srgbClr val="000000"/>
                          </a:solidFill>
                          <a:effectLst/>
                          <a:latin typeface="Arial" panose="020B0604020202020204" pitchFamily="34" charset="0"/>
                        </a:rPr>
                        <a:t>** Account Number 1815</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gridSpan="4">
                  <a:txBody>
                    <a:bodyPr/>
                    <a:lstStyle/>
                    <a:p>
                      <a:pPr algn="l" fontAlgn="b"/>
                      <a:r>
                        <a:rPr lang="en-US" sz="800" b="0" i="0" u="none" strike="noStrike" dirty="0">
                          <a:solidFill>
                            <a:srgbClr val="000000"/>
                          </a:solidFill>
                          <a:effectLst/>
                          <a:latin typeface="Arial" panose="020B0604020202020204" pitchFamily="34" charset="0"/>
                        </a:rPr>
                        <a:t>*** Proxy High Voltage OM&amp;A costs were calculated as the sum of OM&amp;A in accounts 5014, 5015, and 5112</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351807">
                <a:tc>
                  <a:txBody>
                    <a:bodyPr/>
                    <a:lstStyle/>
                    <a:p>
                      <a:pPr algn="l" fontAlgn="b"/>
                      <a:r>
                        <a:rPr lang="en-US" sz="800" b="0" i="0" u="none" strike="noStrike" dirty="0">
                          <a:solidFill>
                            <a:srgbClr val="000000"/>
                          </a:solidFill>
                          <a:effectLst/>
                          <a:latin typeface="Arial" panose="020B0604020202020204" pitchFamily="34" charset="0"/>
                        </a:rPr>
                        <a:t>**** Excludes Regulatory Asset Recovery Charges</a:t>
                      </a: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05951">
                <a:tc gridSpan="4">
                  <a:txBody>
                    <a:bodyPr/>
                    <a:lstStyle/>
                    <a:p>
                      <a:pPr algn="l" fontAlgn="b"/>
                      <a:r>
                        <a:rPr lang="en-US" sz="800" b="0" i="0" u="none" strike="noStrike" dirty="0">
                          <a:solidFill>
                            <a:srgbClr val="000000"/>
                          </a:solidFill>
                          <a:effectLst/>
                          <a:latin typeface="Arial" panose="020B0604020202020204" pitchFamily="34" charset="0"/>
                        </a:rPr>
                        <a:t>***** Account Number 1556, net of estimated amortization of smart meter expenditures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r>
            </a:tbl>
          </a:graphicData>
        </a:graphic>
      </p:graphicFrame>
      <p:sp>
        <p:nvSpPr>
          <p:cNvPr id="2" name="Slide Number Placeholder 1"/>
          <p:cNvSpPr>
            <a:spLocks noGrp="1"/>
          </p:cNvSpPr>
          <p:nvPr>
            <p:ph type="sldNum" sz="quarter" idx="12"/>
          </p:nvPr>
        </p:nvSpPr>
        <p:spPr/>
        <p:txBody>
          <a:bodyPr/>
          <a:lstStyle/>
          <a:p>
            <a:fld id="{DCB1E677-1CB6-4F21-B351-1337BE05CAF3}" type="slidenum">
              <a:rPr lang="en-US" smtClean="0"/>
              <a:t>110</a:t>
            </a:fld>
            <a:endParaRPr lang="en-US" dirty="0"/>
          </a:p>
        </p:txBody>
      </p:sp>
      <p:sp>
        <p:nvSpPr>
          <p:cNvPr id="3" name="Date Placeholder 2"/>
          <p:cNvSpPr>
            <a:spLocks noGrp="1"/>
          </p:cNvSpPr>
          <p:nvPr>
            <p:ph type="dt" sz="half" idx="10"/>
          </p:nvPr>
        </p:nvSpPr>
        <p:spPr/>
        <p:txBody>
          <a:bodyPr/>
          <a:lstStyle/>
          <a:p>
            <a:fld id="{941897F1-A25C-4BD2-84A4-1821422B36C8}" type="datetime1">
              <a:rPr lang="en-US" smtClean="0"/>
              <a:t>5/22/2015</a:t>
            </a:fld>
            <a:endParaRPr lang="en-US" dirty="0"/>
          </a:p>
        </p:txBody>
      </p:sp>
    </p:spTree>
    <p:extLst>
      <p:ext uri="{BB962C8B-B14F-4D97-AF65-F5344CB8AC3E}">
        <p14:creationId xmlns:p14="http://schemas.microsoft.com/office/powerpoint/2010/main" val="17365224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Read the Benchmarking Results Table</a:t>
            </a:r>
            <a:endParaRPr lang="en-US" dirty="0"/>
          </a:p>
        </p:txBody>
      </p:sp>
      <p:sp>
        <p:nvSpPr>
          <p:cNvPr id="5" name="Text Placeholder 4"/>
          <p:cNvSpPr>
            <a:spLocks noGrp="1"/>
          </p:cNvSpPr>
          <p:nvPr>
            <p:ph type="body" idx="1"/>
          </p:nvPr>
        </p:nvSpPr>
        <p:spPr/>
        <p:txBody>
          <a:bodyPr>
            <a:normAutofit lnSpcReduction="10000"/>
          </a:bodyPr>
          <a:lstStyle/>
          <a:p>
            <a:pPr lvl="0"/>
            <a:r>
              <a:rPr lang="en-US" sz="2800" b="0" dirty="0">
                <a:solidFill>
                  <a:prstClr val="black"/>
                </a:solidFill>
              </a:rPr>
              <a:t>Table 16 from the PEG IRM-4 </a:t>
            </a:r>
            <a:r>
              <a:rPr lang="en-US" sz="2800" b="0" dirty="0" smtClean="0">
                <a:solidFill>
                  <a:prstClr val="black"/>
                </a:solidFill>
              </a:rPr>
              <a:t>Report (partial)</a:t>
            </a:r>
            <a:endParaRPr lang="en-US" sz="2800" b="0" dirty="0">
              <a:solidFill>
                <a:prstClr val="black"/>
              </a:solidFill>
            </a:endParaRPr>
          </a:p>
        </p:txBody>
      </p:sp>
      <p:pic>
        <p:nvPicPr>
          <p:cNvPr id="4" name="Content Placeholder 3"/>
          <p:cNvPicPr>
            <a:picLocks noGrp="1" noChangeAspect="1"/>
          </p:cNvPicPr>
          <p:nvPr>
            <p:ph sz="half" idx="2"/>
          </p:nvPr>
        </p:nvPicPr>
        <p:blipFill>
          <a:blip r:embed="rId2"/>
          <a:stretch>
            <a:fillRect/>
          </a:stretch>
        </p:blipFill>
        <p:spPr>
          <a:xfrm>
            <a:off x="1205926" y="2505075"/>
            <a:ext cx="4425510" cy="3684588"/>
          </a:xfrm>
          <a:prstGeom prst="rect">
            <a:avLst/>
          </a:prstGeom>
        </p:spPr>
      </p:pic>
      <p:sp>
        <p:nvSpPr>
          <p:cNvPr id="6" name="Text Placeholder 5"/>
          <p:cNvSpPr>
            <a:spLocks noGrp="1"/>
          </p:cNvSpPr>
          <p:nvPr>
            <p:ph type="body" sz="quarter" idx="3"/>
          </p:nvPr>
        </p:nvSpPr>
        <p:spPr/>
        <p:txBody>
          <a:bodyPr/>
          <a:lstStyle/>
          <a:p>
            <a:r>
              <a:rPr lang="en-US" dirty="0" smtClean="0"/>
              <a:t>Comments</a:t>
            </a:r>
          </a:p>
        </p:txBody>
      </p:sp>
      <p:sp>
        <p:nvSpPr>
          <p:cNvPr id="7" name="Content Placeholder 6"/>
          <p:cNvSpPr>
            <a:spLocks noGrp="1"/>
          </p:cNvSpPr>
          <p:nvPr>
            <p:ph sz="quarter" idx="4"/>
          </p:nvPr>
        </p:nvSpPr>
        <p:spPr/>
        <p:txBody>
          <a:bodyPr>
            <a:normAutofit fontScale="85000" lnSpcReduction="20000"/>
          </a:bodyPr>
          <a:lstStyle/>
          <a:p>
            <a:r>
              <a:rPr lang="en-US" dirty="0" smtClean="0"/>
              <a:t>The explanatory variables are the factors that influence cost</a:t>
            </a:r>
          </a:p>
          <a:p>
            <a:r>
              <a:rPr lang="en-US" dirty="0" smtClean="0"/>
              <a:t>The estimated coefficient is the parameter value estimated by the regression procedure</a:t>
            </a:r>
          </a:p>
          <a:p>
            <a:r>
              <a:rPr lang="en-US" dirty="0" smtClean="0"/>
              <a:t>The t-statistic is a measure of how much confidence the model has that the estimated coefficient is not actually zero.</a:t>
            </a:r>
          </a:p>
          <a:p>
            <a:r>
              <a:rPr lang="en-US" dirty="0" smtClean="0"/>
              <a:t>A t-statistic of 1.65 would yield a 90% confidence level.  A value of 1.96 would yield a 95% level.</a:t>
            </a:r>
            <a:endParaRPr lang="en-US" dirty="0"/>
          </a:p>
        </p:txBody>
      </p:sp>
      <p:sp>
        <p:nvSpPr>
          <p:cNvPr id="3" name="Slide Number Placeholder 2"/>
          <p:cNvSpPr>
            <a:spLocks noGrp="1"/>
          </p:cNvSpPr>
          <p:nvPr>
            <p:ph type="sldNum" sz="quarter" idx="12"/>
          </p:nvPr>
        </p:nvSpPr>
        <p:spPr/>
        <p:txBody>
          <a:bodyPr/>
          <a:lstStyle/>
          <a:p>
            <a:fld id="{DCB1E677-1CB6-4F21-B351-1337BE05CAF3}" type="slidenum">
              <a:rPr lang="en-US" smtClean="0"/>
              <a:t>111</a:t>
            </a:fld>
            <a:endParaRPr lang="en-US" dirty="0"/>
          </a:p>
        </p:txBody>
      </p:sp>
      <p:sp>
        <p:nvSpPr>
          <p:cNvPr id="8" name="Date Placeholder 7"/>
          <p:cNvSpPr>
            <a:spLocks noGrp="1"/>
          </p:cNvSpPr>
          <p:nvPr>
            <p:ph type="dt" sz="half" idx="10"/>
          </p:nvPr>
        </p:nvSpPr>
        <p:spPr/>
        <p:txBody>
          <a:bodyPr/>
          <a:lstStyle/>
          <a:p>
            <a:fld id="{2B23E08A-7A49-4D8A-B59B-B1CE5E53BAAA}" type="datetime1">
              <a:rPr lang="en-US" smtClean="0"/>
              <a:t>5/22/2015</a:t>
            </a:fld>
            <a:endParaRPr lang="en-US" dirty="0"/>
          </a:p>
        </p:txBody>
      </p:sp>
    </p:spTree>
    <p:extLst>
      <p:ext uri="{BB962C8B-B14F-4D97-AF65-F5344CB8AC3E}">
        <p14:creationId xmlns:p14="http://schemas.microsoft.com/office/powerpoint/2010/main" val="73756056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Read the Results Tables</a:t>
            </a:r>
            <a:endParaRPr lang="en-US" dirty="0"/>
          </a:p>
        </p:txBody>
      </p:sp>
      <p:sp>
        <p:nvSpPr>
          <p:cNvPr id="3" name="Text Placeholder 2"/>
          <p:cNvSpPr>
            <a:spLocks noGrp="1"/>
          </p:cNvSpPr>
          <p:nvPr>
            <p:ph type="body" idx="1"/>
          </p:nvPr>
        </p:nvSpPr>
        <p:spPr/>
        <p:txBody>
          <a:bodyPr/>
          <a:lstStyle/>
          <a:p>
            <a:r>
              <a:rPr lang="en-US" dirty="0" smtClean="0"/>
              <a:t>From the IRM-4 Report</a:t>
            </a:r>
            <a:endParaRPr lang="en-US" dirty="0"/>
          </a:p>
        </p:txBody>
      </p:sp>
      <p:pic>
        <p:nvPicPr>
          <p:cNvPr id="7" name="Content Placeholder 6"/>
          <p:cNvPicPr>
            <a:picLocks noGrp="1" noChangeAspect="1"/>
          </p:cNvPicPr>
          <p:nvPr>
            <p:ph sz="half" idx="2"/>
          </p:nvPr>
        </p:nvPicPr>
        <p:blipFill>
          <a:blip r:embed="rId2"/>
          <a:stretch>
            <a:fillRect/>
          </a:stretch>
        </p:blipFill>
        <p:spPr>
          <a:xfrm>
            <a:off x="839788" y="2917652"/>
            <a:ext cx="5157787" cy="2859433"/>
          </a:xfrm>
          <a:prstGeom prst="rect">
            <a:avLst/>
          </a:prstGeom>
        </p:spPr>
      </p:pic>
      <p:sp>
        <p:nvSpPr>
          <p:cNvPr id="5" name="Text Placeholder 4"/>
          <p:cNvSpPr>
            <a:spLocks noGrp="1"/>
          </p:cNvSpPr>
          <p:nvPr>
            <p:ph type="body" sz="quarter" idx="3"/>
          </p:nvPr>
        </p:nvSpPr>
        <p:spPr/>
        <p:txBody>
          <a:bodyPr/>
          <a:lstStyle/>
          <a:p>
            <a:r>
              <a:rPr lang="en-US" dirty="0" smtClean="0"/>
              <a:t>Comments</a:t>
            </a:r>
            <a:endParaRPr lang="en-US" dirty="0"/>
          </a:p>
        </p:txBody>
      </p:sp>
      <p:sp>
        <p:nvSpPr>
          <p:cNvPr id="6" name="Content Placeholder 5"/>
          <p:cNvSpPr>
            <a:spLocks noGrp="1"/>
          </p:cNvSpPr>
          <p:nvPr>
            <p:ph sz="quarter" idx="4"/>
          </p:nvPr>
        </p:nvSpPr>
        <p:spPr/>
        <p:txBody>
          <a:bodyPr>
            <a:normAutofit fontScale="92500" lnSpcReduction="10000"/>
          </a:bodyPr>
          <a:lstStyle/>
          <a:p>
            <a:r>
              <a:rPr lang="en-US" dirty="0" smtClean="0"/>
              <a:t>The actual minus predicted cost is the percent by which the measured cost differs from that generated by the econometric model</a:t>
            </a:r>
          </a:p>
          <a:p>
            <a:r>
              <a:rPr lang="en-US" dirty="0" smtClean="0"/>
              <a:t>Negative values imply that cost was lower than predicted and indicates superior performance</a:t>
            </a:r>
          </a:p>
          <a:p>
            <a:r>
              <a:rPr lang="en-US" dirty="0" smtClean="0"/>
              <a:t>The P-Value measures the percent probability that the performance measure is actually zero.</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112</a:t>
            </a:fld>
            <a:endParaRPr lang="en-US" dirty="0"/>
          </a:p>
        </p:txBody>
      </p:sp>
      <p:sp>
        <p:nvSpPr>
          <p:cNvPr id="8" name="Date Placeholder 7"/>
          <p:cNvSpPr>
            <a:spLocks noGrp="1"/>
          </p:cNvSpPr>
          <p:nvPr>
            <p:ph type="dt" sz="half" idx="10"/>
          </p:nvPr>
        </p:nvSpPr>
        <p:spPr/>
        <p:txBody>
          <a:bodyPr/>
          <a:lstStyle/>
          <a:p>
            <a:fld id="{DE26AD78-59F4-4C4C-B0E2-965D96A244A6}" type="datetime1">
              <a:rPr lang="en-US" smtClean="0"/>
              <a:t>5/22/2015</a:t>
            </a:fld>
            <a:endParaRPr lang="en-US" dirty="0"/>
          </a:p>
        </p:txBody>
      </p:sp>
    </p:spTree>
    <p:extLst>
      <p:ext uri="{BB962C8B-B14F-4D97-AF65-F5344CB8AC3E}">
        <p14:creationId xmlns:p14="http://schemas.microsoft.com/office/powerpoint/2010/main" val="1023245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066" y="365125"/>
            <a:ext cx="10515600" cy="1325563"/>
          </a:xfrm>
        </p:spPr>
        <p:txBody>
          <a:bodyPr/>
          <a:lstStyle/>
          <a:p>
            <a:pPr algn="ctr"/>
            <a:r>
              <a:rPr lang="en-US" dirty="0" smtClean="0"/>
              <a:t>Overview of the Cost Benchmarking Method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484064"/>
              </p:ext>
            </p:extLst>
          </p:nvPr>
        </p:nvGraphicFramePr>
        <p:xfrm>
          <a:off x="641024" y="1809946"/>
          <a:ext cx="10712776" cy="4367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87" name="Ink 86"/>
              <p14:cNvContentPartPr/>
              <p14:nvPr/>
            </p14:nvContentPartPr>
            <p14:xfrm>
              <a:off x="5921073" y="3715778"/>
              <a:ext cx="360" cy="360"/>
            </p14:xfrm>
          </p:contentPart>
        </mc:Choice>
        <mc:Fallback xmlns="">
          <p:pic>
            <p:nvPicPr>
              <p:cNvPr id="87" name="Ink 86"/>
              <p:cNvPicPr/>
              <p:nvPr/>
            </p:nvPicPr>
            <p:blipFill>
              <a:blip r:embed="rId8"/>
              <a:stretch>
                <a:fillRect/>
              </a:stretch>
            </p:blipFill>
            <p:spPr>
              <a:xfrm>
                <a:off x="5917833" y="3712538"/>
                <a:ext cx="6840" cy="6840"/>
              </a:xfrm>
              <a:prstGeom prst="rect">
                <a:avLst/>
              </a:prstGeom>
            </p:spPr>
          </p:pic>
        </mc:Fallback>
      </mc:AlternateContent>
      <p:sp>
        <p:nvSpPr>
          <p:cNvPr id="3" name="Slide Number Placeholder 2"/>
          <p:cNvSpPr>
            <a:spLocks noGrp="1"/>
          </p:cNvSpPr>
          <p:nvPr>
            <p:ph type="sldNum" sz="quarter" idx="12"/>
          </p:nvPr>
        </p:nvSpPr>
        <p:spPr/>
        <p:txBody>
          <a:bodyPr/>
          <a:lstStyle/>
          <a:p>
            <a:fld id="{DCB1E677-1CB6-4F21-B351-1337BE05CAF3}" type="slidenum">
              <a:rPr lang="en-US" smtClean="0"/>
              <a:t>12</a:t>
            </a:fld>
            <a:endParaRPr lang="en-US" dirty="0"/>
          </a:p>
        </p:txBody>
      </p:sp>
      <p:sp>
        <p:nvSpPr>
          <p:cNvPr id="5" name="Date Placeholder 4"/>
          <p:cNvSpPr>
            <a:spLocks noGrp="1"/>
          </p:cNvSpPr>
          <p:nvPr>
            <p:ph type="dt" sz="half" idx="10"/>
          </p:nvPr>
        </p:nvSpPr>
        <p:spPr/>
        <p:txBody>
          <a:bodyPr/>
          <a:lstStyle/>
          <a:p>
            <a:fld id="{AAE1F7B8-615A-4839-BC78-82F1B9D62C16}" type="datetime1">
              <a:rPr lang="en-US" smtClean="0"/>
              <a:t>5/22/2015</a:t>
            </a:fld>
            <a:endParaRPr lang="en-US" dirty="0"/>
          </a:p>
        </p:txBody>
      </p:sp>
    </p:spTree>
    <p:extLst>
      <p:ext uri="{BB962C8B-B14F-4D97-AF65-F5344CB8AC3E}">
        <p14:creationId xmlns:p14="http://schemas.microsoft.com/office/powerpoint/2010/main" val="1977754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Spreadsheet Model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spreadsheet model will collect the required data and calculate cost performance</a:t>
            </a:r>
          </a:p>
          <a:p>
            <a:r>
              <a:rPr lang="en-US" dirty="0" smtClean="0"/>
              <a:t>It contains the working papers for the 2013 update and adds additional worksheets including:</a:t>
            </a:r>
          </a:p>
          <a:p>
            <a:r>
              <a:rPr lang="en-US" dirty="0" smtClean="0"/>
              <a:t>A Validation worksheet</a:t>
            </a:r>
          </a:p>
          <a:p>
            <a:pPr lvl="1"/>
            <a:r>
              <a:rPr lang="en-US" dirty="0" smtClean="0"/>
              <a:t>Data section</a:t>
            </a:r>
          </a:p>
          <a:p>
            <a:pPr lvl="1"/>
            <a:r>
              <a:rPr lang="en-US" dirty="0" smtClean="0"/>
              <a:t>“Actual” cost calculation</a:t>
            </a:r>
          </a:p>
          <a:p>
            <a:pPr lvl="1"/>
            <a:r>
              <a:rPr lang="en-US" dirty="0" smtClean="0"/>
              <a:t>Predicted cost calculation</a:t>
            </a:r>
          </a:p>
          <a:p>
            <a:pPr lvl="1"/>
            <a:r>
              <a:rPr lang="en-US" dirty="0" smtClean="0"/>
              <a:t>Cost performance calculation</a:t>
            </a:r>
          </a:p>
          <a:p>
            <a:r>
              <a:rPr lang="en-US" dirty="0" smtClean="0"/>
              <a:t>Forecasting worksheets</a:t>
            </a:r>
          </a:p>
          <a:p>
            <a:pPr lvl="1"/>
            <a:r>
              <a:rPr lang="en-US" dirty="0" smtClean="0"/>
              <a:t>On the same worksheet as the validation</a:t>
            </a:r>
          </a:p>
          <a:p>
            <a:pPr lvl="1"/>
            <a:r>
              <a:rPr lang="en-US" dirty="0" smtClean="0"/>
              <a:t>Same calculations with different data</a:t>
            </a:r>
          </a:p>
        </p:txBody>
      </p:sp>
      <p:sp>
        <p:nvSpPr>
          <p:cNvPr id="4" name="Slide Number Placeholder 3"/>
          <p:cNvSpPr>
            <a:spLocks noGrp="1"/>
          </p:cNvSpPr>
          <p:nvPr>
            <p:ph type="sldNum" sz="quarter" idx="12"/>
          </p:nvPr>
        </p:nvSpPr>
        <p:spPr/>
        <p:txBody>
          <a:bodyPr/>
          <a:lstStyle/>
          <a:p>
            <a:fld id="{DCB1E677-1CB6-4F21-B351-1337BE05CAF3}" type="slidenum">
              <a:rPr lang="en-US" smtClean="0"/>
              <a:t>13</a:t>
            </a:fld>
            <a:endParaRPr lang="en-US" dirty="0"/>
          </a:p>
        </p:txBody>
      </p:sp>
      <p:sp>
        <p:nvSpPr>
          <p:cNvPr id="5" name="Date Placeholder 4"/>
          <p:cNvSpPr>
            <a:spLocks noGrp="1"/>
          </p:cNvSpPr>
          <p:nvPr>
            <p:ph type="dt" sz="half" idx="10"/>
          </p:nvPr>
        </p:nvSpPr>
        <p:spPr/>
        <p:txBody>
          <a:bodyPr/>
          <a:lstStyle/>
          <a:p>
            <a:fld id="{4EF74FD0-C298-4E43-9560-CD7C427DD40A}" type="datetime1">
              <a:rPr lang="en-US" smtClean="0"/>
              <a:t>5/22/2015</a:t>
            </a:fld>
            <a:endParaRPr lang="en-US" dirty="0"/>
          </a:p>
        </p:txBody>
      </p:sp>
    </p:spTree>
    <p:extLst>
      <p:ext uri="{BB962C8B-B14F-4D97-AF65-F5344CB8AC3E}">
        <p14:creationId xmlns:p14="http://schemas.microsoft.com/office/powerpoint/2010/main" val="3399930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Data Sources</a:t>
            </a:r>
            <a:endParaRPr lang="en-US" dirty="0"/>
          </a:p>
        </p:txBody>
      </p:sp>
      <p:sp>
        <p:nvSpPr>
          <p:cNvPr id="10" name="Content Placeholder 9"/>
          <p:cNvSpPr>
            <a:spLocks noGrp="1"/>
          </p:cNvSpPr>
          <p:nvPr>
            <p:ph sz="half" idx="2"/>
          </p:nvPr>
        </p:nvSpPr>
        <p:spPr/>
        <p:txBody>
          <a:bodyPr/>
          <a:lstStyle/>
          <a:p>
            <a:r>
              <a:rPr lang="en-US" dirty="0" smtClean="0"/>
              <a:t>The data are gathered from other parts of the workbook</a:t>
            </a:r>
          </a:p>
          <a:p>
            <a:r>
              <a:rPr lang="en-US" dirty="0" smtClean="0"/>
              <a:t>Many of these contain the source data</a:t>
            </a:r>
          </a:p>
          <a:p>
            <a:r>
              <a:rPr lang="en-US" dirty="0" smtClean="0"/>
              <a:t>These are the same links made by the 2013 calculations sheet that does the calculations for all companies</a:t>
            </a:r>
            <a:endParaRPr lang="en-US" dirty="0"/>
          </a:p>
        </p:txBody>
      </p:sp>
      <p:sp>
        <p:nvSpPr>
          <p:cNvPr id="2" name="Slide Number Placeholder 1"/>
          <p:cNvSpPr>
            <a:spLocks noGrp="1"/>
          </p:cNvSpPr>
          <p:nvPr>
            <p:ph type="sldNum" sz="quarter" idx="12"/>
          </p:nvPr>
        </p:nvSpPr>
        <p:spPr/>
        <p:txBody>
          <a:bodyPr/>
          <a:lstStyle/>
          <a:p>
            <a:fld id="{DCB1E677-1CB6-4F21-B351-1337BE05CAF3}" type="slidenum">
              <a:rPr lang="en-US" smtClean="0"/>
              <a:t>14</a:t>
            </a:fld>
            <a:endParaRPr lang="en-US" dirty="0"/>
          </a:p>
        </p:txBody>
      </p:sp>
      <p:sp>
        <p:nvSpPr>
          <p:cNvPr id="3" name="Date Placeholder 2"/>
          <p:cNvSpPr>
            <a:spLocks noGrp="1"/>
          </p:cNvSpPr>
          <p:nvPr>
            <p:ph type="dt" sz="half" idx="10"/>
          </p:nvPr>
        </p:nvSpPr>
        <p:spPr/>
        <p:txBody>
          <a:bodyPr/>
          <a:lstStyle/>
          <a:p>
            <a:fld id="{3C27B8F4-1C95-4D73-9939-7521F9551B69}" type="datetime1">
              <a:rPr lang="en-US" smtClean="0"/>
              <a:t>5/22/2015</a:t>
            </a:fld>
            <a:endParaRPr lang="en-US" dirty="0"/>
          </a:p>
        </p:txBody>
      </p:sp>
      <p:graphicFrame>
        <p:nvGraphicFramePr>
          <p:cNvPr id="7" name="Diagram 6"/>
          <p:cNvGraphicFramePr/>
          <p:nvPr>
            <p:extLst>
              <p:ext uri="{D42A27DB-BD31-4B8C-83A1-F6EECF244321}">
                <p14:modId xmlns:p14="http://schemas.microsoft.com/office/powerpoint/2010/main" val="2646385461"/>
              </p:ext>
            </p:extLst>
          </p:nvPr>
        </p:nvGraphicFramePr>
        <p:xfrm>
          <a:off x="764857" y="1825625"/>
          <a:ext cx="5340668" cy="422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733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Users Guide</a:t>
            </a:r>
            <a:endParaRPr lang="en-US" dirty="0"/>
          </a:p>
        </p:txBody>
      </p:sp>
      <p:sp>
        <p:nvSpPr>
          <p:cNvPr id="3" name="Content Placeholder 2"/>
          <p:cNvSpPr>
            <a:spLocks noGrp="1"/>
          </p:cNvSpPr>
          <p:nvPr>
            <p:ph idx="1"/>
          </p:nvPr>
        </p:nvSpPr>
        <p:spPr/>
        <p:txBody>
          <a:bodyPr/>
          <a:lstStyle/>
          <a:p>
            <a:r>
              <a:rPr lang="en-US" dirty="0" smtClean="0"/>
              <a:t>Table of Contents</a:t>
            </a:r>
          </a:p>
          <a:p>
            <a:r>
              <a:rPr lang="en-US" dirty="0"/>
              <a:t>Background</a:t>
            </a:r>
          </a:p>
          <a:p>
            <a:r>
              <a:rPr lang="en-US" dirty="0"/>
              <a:t>Detailed coverage of each worksheet</a:t>
            </a:r>
          </a:p>
          <a:p>
            <a:pPr lvl="1"/>
            <a:r>
              <a:rPr lang="en-US" dirty="0"/>
              <a:t>Validation</a:t>
            </a:r>
          </a:p>
          <a:p>
            <a:pPr lvl="1"/>
            <a:r>
              <a:rPr lang="en-US" dirty="0"/>
              <a:t>Forecasting</a:t>
            </a:r>
          </a:p>
          <a:p>
            <a:pPr lvl="1"/>
            <a:r>
              <a:rPr lang="en-US" dirty="0"/>
              <a:t>Generic LDC</a:t>
            </a:r>
          </a:p>
          <a:p>
            <a:pPr lvl="1"/>
            <a:r>
              <a:rPr lang="en-US" dirty="0"/>
              <a:t>Flowchart</a:t>
            </a:r>
          </a:p>
          <a:p>
            <a:r>
              <a:rPr lang="en-US" dirty="0" smtClean="0"/>
              <a:t>Glossary and other Appendixes</a:t>
            </a:r>
          </a:p>
        </p:txBody>
      </p:sp>
      <p:sp>
        <p:nvSpPr>
          <p:cNvPr id="4" name="Date Placeholder 3"/>
          <p:cNvSpPr>
            <a:spLocks noGrp="1"/>
          </p:cNvSpPr>
          <p:nvPr>
            <p:ph type="dt" sz="half" idx="10"/>
          </p:nvPr>
        </p:nvSpPr>
        <p:spPr/>
        <p:txBody>
          <a:bodyPr/>
          <a:lstStyle/>
          <a:p>
            <a:fld id="{DC9EE039-3BF3-40D4-B063-832A91209C49}"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15</a:t>
            </a:fld>
            <a:endParaRPr lang="en-US" dirty="0"/>
          </a:p>
        </p:txBody>
      </p:sp>
    </p:spTree>
    <p:extLst>
      <p:ext uri="{BB962C8B-B14F-4D97-AF65-F5344CB8AC3E}">
        <p14:creationId xmlns:p14="http://schemas.microsoft.com/office/powerpoint/2010/main" val="3537810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 2: Validation Worksheet</a:t>
            </a:r>
            <a:endParaRPr lang="en-US"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fld id="{A48C924B-5EA0-4CA1-97DA-A22AFDA0FFB0}"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16</a:t>
            </a:fld>
            <a:endParaRPr lang="en-US" dirty="0"/>
          </a:p>
        </p:txBody>
      </p:sp>
    </p:spTree>
    <p:extLst>
      <p:ext uri="{BB962C8B-B14F-4D97-AF65-F5344CB8AC3E}">
        <p14:creationId xmlns:p14="http://schemas.microsoft.com/office/powerpoint/2010/main" val="2099014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Validation Worksheet [3.0 - 4.0]</a:t>
            </a:r>
            <a:endParaRPr lang="en-US" dirty="0"/>
          </a:p>
        </p:txBody>
      </p:sp>
      <p:sp>
        <p:nvSpPr>
          <p:cNvPr id="3" name="Content Placeholder 2"/>
          <p:cNvSpPr>
            <a:spLocks noGrp="1"/>
          </p:cNvSpPr>
          <p:nvPr>
            <p:ph idx="1"/>
          </p:nvPr>
        </p:nvSpPr>
        <p:spPr/>
        <p:txBody>
          <a:bodyPr/>
          <a:lstStyle/>
          <a:p>
            <a:r>
              <a:rPr lang="en-US" dirty="0" smtClean="0"/>
              <a:t>It uses the same formulas as the 2013 working paper and obtains the same results</a:t>
            </a:r>
          </a:p>
          <a:p>
            <a:r>
              <a:rPr lang="en-US" dirty="0" smtClean="0"/>
              <a:t>It was added to allow for a cleaner presentation of the calculations and allow a distributor to focus on just their company’s data instead looking at calculations 70+ LDC</a:t>
            </a:r>
          </a:p>
          <a:p>
            <a:r>
              <a:rPr lang="en-US" dirty="0" smtClean="0"/>
              <a:t>It is organized into 4 sections:</a:t>
            </a:r>
          </a:p>
          <a:p>
            <a:pPr lvl="1"/>
            <a:r>
              <a:rPr lang="en-US" dirty="0" smtClean="0"/>
              <a:t>A data gathering section [3.1]</a:t>
            </a:r>
          </a:p>
          <a:p>
            <a:pPr lvl="1"/>
            <a:r>
              <a:rPr lang="en-US" dirty="0" smtClean="0"/>
              <a:t>A section to calculate actual cost [3.1]</a:t>
            </a:r>
          </a:p>
          <a:p>
            <a:pPr lvl="1"/>
            <a:r>
              <a:rPr lang="en-US" dirty="0" smtClean="0"/>
              <a:t>A section to calculate predicted cost [4.1-4.2.1]</a:t>
            </a:r>
          </a:p>
          <a:p>
            <a:pPr lvl="1"/>
            <a:r>
              <a:rPr lang="en-US" dirty="0" smtClean="0"/>
              <a:t>A section to calculate cost performance </a:t>
            </a:r>
            <a:endParaRPr lang="en-US" dirty="0"/>
          </a:p>
        </p:txBody>
      </p:sp>
      <p:sp>
        <p:nvSpPr>
          <p:cNvPr id="4" name="Date Placeholder 3"/>
          <p:cNvSpPr>
            <a:spLocks noGrp="1"/>
          </p:cNvSpPr>
          <p:nvPr>
            <p:ph type="dt" sz="half" idx="10"/>
          </p:nvPr>
        </p:nvSpPr>
        <p:spPr/>
        <p:txBody>
          <a:bodyPr/>
          <a:lstStyle/>
          <a:p>
            <a:fld id="{54AB64F7-1C70-4087-85E7-5F8EBA3DE177}"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17</a:t>
            </a:fld>
            <a:endParaRPr lang="en-US" dirty="0"/>
          </a:p>
        </p:txBody>
      </p:sp>
    </p:spTree>
    <p:extLst>
      <p:ext uri="{BB962C8B-B14F-4D97-AF65-F5344CB8AC3E}">
        <p14:creationId xmlns:p14="http://schemas.microsoft.com/office/powerpoint/2010/main" val="2413243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Worksheet: Section 1</a:t>
            </a:r>
            <a:endParaRPr lang="en-US" dirty="0"/>
          </a:p>
        </p:txBody>
      </p:sp>
      <p:sp>
        <p:nvSpPr>
          <p:cNvPr id="3" name="Content Placeholder 2"/>
          <p:cNvSpPr>
            <a:spLocks noGrp="1"/>
          </p:cNvSpPr>
          <p:nvPr>
            <p:ph idx="1"/>
          </p:nvPr>
        </p:nvSpPr>
        <p:spPr/>
        <p:txBody>
          <a:bodyPr>
            <a:normAutofit/>
          </a:bodyPr>
          <a:lstStyle/>
          <a:p>
            <a:r>
              <a:rPr lang="en-US" dirty="0" smtClean="0"/>
              <a:t>Section 1 collects all the required LDC data</a:t>
            </a:r>
          </a:p>
          <a:p>
            <a:pPr lvl="1"/>
            <a:r>
              <a:rPr lang="en-US" dirty="0" smtClean="0"/>
              <a:t>OM&amp;A by account</a:t>
            </a:r>
          </a:p>
          <a:p>
            <a:pPr lvl="1"/>
            <a:r>
              <a:rPr lang="en-US" dirty="0" smtClean="0"/>
              <a:t>Not all OM&amp;A accounts are included</a:t>
            </a:r>
          </a:p>
          <a:p>
            <a:pPr lvl="2"/>
            <a:r>
              <a:rPr lang="en-US" dirty="0" smtClean="0"/>
              <a:t>Bad Debt</a:t>
            </a:r>
          </a:p>
          <a:p>
            <a:pPr lvl="2"/>
            <a:r>
              <a:rPr lang="en-US" dirty="0" smtClean="0"/>
              <a:t>Most CDM</a:t>
            </a:r>
          </a:p>
          <a:p>
            <a:pPr lvl="2"/>
            <a:r>
              <a:rPr lang="en-US" dirty="0" smtClean="0"/>
              <a:t>Depreciation/Amortization</a:t>
            </a:r>
          </a:p>
          <a:p>
            <a:pPr lvl="2"/>
            <a:r>
              <a:rPr lang="en-US" dirty="0" smtClean="0"/>
              <a:t>Taxes and Payments in Lieu of Taxes</a:t>
            </a:r>
          </a:p>
          <a:p>
            <a:pPr lvl="1"/>
            <a:r>
              <a:rPr lang="en-US" dirty="0" smtClean="0"/>
              <a:t>HV OM&amp;A is removed for comparability</a:t>
            </a:r>
          </a:p>
          <a:p>
            <a:pPr lvl="1"/>
            <a:r>
              <a:rPr lang="en-US" dirty="0" smtClean="0"/>
              <a:t>LV charges paid by to Hydro One Networks are added to OM&amp;A</a:t>
            </a:r>
          </a:p>
        </p:txBody>
      </p:sp>
      <p:sp>
        <p:nvSpPr>
          <p:cNvPr id="4" name="Slide Number Placeholder 3"/>
          <p:cNvSpPr>
            <a:spLocks noGrp="1"/>
          </p:cNvSpPr>
          <p:nvPr>
            <p:ph type="sldNum" sz="quarter" idx="12"/>
          </p:nvPr>
        </p:nvSpPr>
        <p:spPr/>
        <p:txBody>
          <a:bodyPr/>
          <a:lstStyle/>
          <a:p>
            <a:fld id="{DCB1E677-1CB6-4F21-B351-1337BE05CAF3}" type="slidenum">
              <a:rPr lang="en-US" smtClean="0"/>
              <a:t>18</a:t>
            </a:fld>
            <a:endParaRPr lang="en-US" dirty="0"/>
          </a:p>
        </p:txBody>
      </p:sp>
      <p:sp>
        <p:nvSpPr>
          <p:cNvPr id="5" name="Date Placeholder 4"/>
          <p:cNvSpPr>
            <a:spLocks noGrp="1"/>
          </p:cNvSpPr>
          <p:nvPr>
            <p:ph type="dt" sz="half" idx="10"/>
          </p:nvPr>
        </p:nvSpPr>
        <p:spPr/>
        <p:txBody>
          <a:bodyPr/>
          <a:lstStyle/>
          <a:p>
            <a:fld id="{6FC14C55-A65E-464E-869E-E3A8C98B9A97}" type="datetime1">
              <a:rPr lang="en-US" smtClean="0"/>
              <a:t>5/22/2015</a:t>
            </a:fld>
            <a:endParaRPr lang="en-US" dirty="0"/>
          </a:p>
        </p:txBody>
      </p:sp>
    </p:spTree>
    <p:extLst>
      <p:ext uri="{BB962C8B-B14F-4D97-AF65-F5344CB8AC3E}">
        <p14:creationId xmlns:p14="http://schemas.microsoft.com/office/powerpoint/2010/main" val="3348990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Validation Worksheet: Section </a:t>
            </a:r>
            <a:r>
              <a:rPr lang="en-US" dirty="0" smtClean="0"/>
              <a:t>1 (continued)</a:t>
            </a:r>
            <a:endParaRPr lang="en-US" dirty="0"/>
          </a:p>
        </p:txBody>
      </p:sp>
      <p:sp>
        <p:nvSpPr>
          <p:cNvPr id="3" name="Content Placeholder 2"/>
          <p:cNvSpPr>
            <a:spLocks noGrp="1"/>
          </p:cNvSpPr>
          <p:nvPr>
            <p:ph idx="1"/>
          </p:nvPr>
        </p:nvSpPr>
        <p:spPr/>
        <p:txBody>
          <a:bodyPr>
            <a:normAutofit/>
          </a:bodyPr>
          <a:lstStyle/>
          <a:p>
            <a:r>
              <a:rPr lang="en-US" dirty="0" smtClean="0"/>
              <a:t>Output Data</a:t>
            </a:r>
          </a:p>
          <a:p>
            <a:pPr lvl="1"/>
            <a:r>
              <a:rPr lang="en-US" dirty="0" smtClean="0"/>
              <a:t>Number of Customers</a:t>
            </a:r>
          </a:p>
          <a:p>
            <a:pPr lvl="1"/>
            <a:r>
              <a:rPr lang="en-US" dirty="0" smtClean="0"/>
              <a:t>Delivery Volume</a:t>
            </a:r>
          </a:p>
          <a:p>
            <a:pPr lvl="1"/>
            <a:r>
              <a:rPr lang="en-US" dirty="0" smtClean="0"/>
              <a:t>Peak Demand (used in the capacity calculation)</a:t>
            </a:r>
          </a:p>
          <a:p>
            <a:r>
              <a:rPr lang="en-US" dirty="0" smtClean="0"/>
              <a:t>Other Data</a:t>
            </a:r>
          </a:p>
          <a:p>
            <a:pPr lvl="1"/>
            <a:r>
              <a:rPr lang="en-US" dirty="0" smtClean="0"/>
              <a:t>Km of line</a:t>
            </a:r>
            <a:endParaRPr lang="en-US" dirty="0"/>
          </a:p>
          <a:p>
            <a:r>
              <a:rPr lang="en-US" dirty="0" smtClean="0"/>
              <a:t>All LDC data used to update the results is in Section 1</a:t>
            </a:r>
          </a:p>
          <a:p>
            <a:r>
              <a:rPr lang="en-US" dirty="0" smtClean="0"/>
              <a:t>The first Level of Validation is to review and validate the data in Section 1</a:t>
            </a:r>
          </a:p>
          <a:p>
            <a:pPr lvl="1"/>
            <a:endParaRPr lang="en-US" dirty="0"/>
          </a:p>
        </p:txBody>
      </p:sp>
      <p:sp>
        <p:nvSpPr>
          <p:cNvPr id="4" name="Date Placeholder 3"/>
          <p:cNvSpPr>
            <a:spLocks noGrp="1"/>
          </p:cNvSpPr>
          <p:nvPr>
            <p:ph type="dt" sz="half" idx="10"/>
          </p:nvPr>
        </p:nvSpPr>
        <p:spPr/>
        <p:txBody>
          <a:bodyPr/>
          <a:lstStyle/>
          <a:p>
            <a:fld id="{AA614860-8528-4848-B529-0F78DE74BF24}"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19</a:t>
            </a:fld>
            <a:endParaRPr lang="en-US" dirty="0"/>
          </a:p>
        </p:txBody>
      </p:sp>
    </p:spTree>
    <p:extLst>
      <p:ext uri="{BB962C8B-B14F-4D97-AF65-F5344CB8AC3E}">
        <p14:creationId xmlns:p14="http://schemas.microsoft.com/office/powerpoint/2010/main" val="222866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 1: Overview</a:t>
            </a:r>
            <a:endParaRPr lang="en-US"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fld id="{BD580171-06AC-4384-BC52-10B0572BBCF6}"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2</a:t>
            </a:fld>
            <a:endParaRPr lang="en-US" dirty="0"/>
          </a:p>
        </p:txBody>
      </p:sp>
    </p:spTree>
    <p:extLst>
      <p:ext uri="{BB962C8B-B14F-4D97-AF65-F5344CB8AC3E}">
        <p14:creationId xmlns:p14="http://schemas.microsoft.com/office/powerpoint/2010/main" val="1478166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Worksheet: Section 2</a:t>
            </a:r>
            <a:endParaRPr lang="en-US" dirty="0"/>
          </a:p>
        </p:txBody>
      </p:sp>
      <p:sp>
        <p:nvSpPr>
          <p:cNvPr id="3" name="Content Placeholder 2"/>
          <p:cNvSpPr>
            <a:spLocks noGrp="1"/>
          </p:cNvSpPr>
          <p:nvPr>
            <p:ph idx="1"/>
          </p:nvPr>
        </p:nvSpPr>
        <p:spPr/>
        <p:txBody>
          <a:bodyPr>
            <a:normAutofit/>
          </a:bodyPr>
          <a:lstStyle/>
          <a:p>
            <a:r>
              <a:rPr lang="en-US" dirty="0" smtClean="0"/>
              <a:t>Section 2: Actual Cost Calculations</a:t>
            </a:r>
          </a:p>
          <a:p>
            <a:pPr lvl="1"/>
            <a:r>
              <a:rPr lang="en-US" dirty="0" smtClean="0"/>
              <a:t>OM&amp;A as adjusted is pulled down from Section 1</a:t>
            </a:r>
          </a:p>
          <a:p>
            <a:pPr lvl="1"/>
            <a:r>
              <a:rPr lang="en-US" dirty="0" smtClean="0"/>
              <a:t>Capital Cost Calculations</a:t>
            </a:r>
          </a:p>
          <a:p>
            <a:pPr lvl="1"/>
            <a:r>
              <a:rPr lang="en-US" dirty="0" smtClean="0"/>
              <a:t>Total Cost = OM&amp;A + Capital</a:t>
            </a:r>
          </a:p>
          <a:p>
            <a:r>
              <a:rPr lang="en-US" dirty="0" smtClean="0"/>
              <a:t>The actual cost calculations can be examined using a top down method in which the it is broken down into components</a:t>
            </a:r>
          </a:p>
        </p:txBody>
      </p:sp>
      <p:sp>
        <p:nvSpPr>
          <p:cNvPr id="4" name="Slide Number Placeholder 3"/>
          <p:cNvSpPr>
            <a:spLocks noGrp="1"/>
          </p:cNvSpPr>
          <p:nvPr>
            <p:ph type="sldNum" sz="quarter" idx="12"/>
          </p:nvPr>
        </p:nvSpPr>
        <p:spPr/>
        <p:txBody>
          <a:bodyPr/>
          <a:lstStyle/>
          <a:p>
            <a:fld id="{DCB1E677-1CB6-4F21-B351-1337BE05CAF3}" type="slidenum">
              <a:rPr lang="en-US" smtClean="0"/>
              <a:t>20</a:t>
            </a:fld>
            <a:endParaRPr lang="en-US" dirty="0"/>
          </a:p>
        </p:txBody>
      </p:sp>
      <p:sp>
        <p:nvSpPr>
          <p:cNvPr id="5" name="Date Placeholder 4"/>
          <p:cNvSpPr>
            <a:spLocks noGrp="1"/>
          </p:cNvSpPr>
          <p:nvPr>
            <p:ph type="dt" sz="half" idx="10"/>
          </p:nvPr>
        </p:nvSpPr>
        <p:spPr/>
        <p:txBody>
          <a:bodyPr/>
          <a:lstStyle/>
          <a:p>
            <a:fld id="{6F15A965-3789-41D4-B2CA-37236160CBDE}" type="datetime1">
              <a:rPr lang="en-US" smtClean="0"/>
              <a:t>5/22/2015</a:t>
            </a:fld>
            <a:endParaRPr lang="en-US" dirty="0"/>
          </a:p>
        </p:txBody>
      </p:sp>
    </p:spTree>
    <p:extLst>
      <p:ext uri="{BB962C8B-B14F-4D97-AF65-F5344CB8AC3E}">
        <p14:creationId xmlns:p14="http://schemas.microsoft.com/office/powerpoint/2010/main" val="1188516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Decomposing Actual Cost [3.1]</a:t>
            </a:r>
            <a:endParaRPr lang="en-US" dirty="0"/>
          </a:p>
        </p:txBody>
      </p:sp>
      <p:sp>
        <p:nvSpPr>
          <p:cNvPr id="5" name="Content Placeholder 4"/>
          <p:cNvSpPr>
            <a:spLocks noGrp="1"/>
          </p:cNvSpPr>
          <p:nvPr>
            <p:ph sz="half" idx="2"/>
          </p:nvPr>
        </p:nvSpPr>
        <p:spPr/>
        <p:txBody>
          <a:bodyPr/>
          <a:lstStyle/>
          <a:p>
            <a:r>
              <a:rPr lang="en-US" dirty="0" smtClean="0"/>
              <a:t>Actual cost is the sum of OM&amp;A and capital cost</a:t>
            </a:r>
          </a:p>
          <a:p>
            <a:r>
              <a:rPr lang="en-US" dirty="0" smtClean="0"/>
              <a:t>OM&amp;A used for benchmarking has been adjusted to make the comparisons among LDCs more fair</a:t>
            </a:r>
          </a:p>
          <a:p>
            <a:r>
              <a:rPr lang="en-US" dirty="0" smtClean="0"/>
              <a:t>Capital Cost is calculated as the product of a capital service price and a quantity of capital measure</a:t>
            </a:r>
            <a:endParaRPr lang="en-US" dirty="0"/>
          </a:p>
        </p:txBody>
      </p:sp>
      <p:graphicFrame>
        <p:nvGraphicFramePr>
          <p:cNvPr id="6" name="Content Placeholder 5"/>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21</a:t>
            </a:fld>
            <a:endParaRPr lang="en-US" dirty="0"/>
          </a:p>
        </p:txBody>
      </p:sp>
      <p:sp>
        <p:nvSpPr>
          <p:cNvPr id="4" name="Date Placeholder 3"/>
          <p:cNvSpPr>
            <a:spLocks noGrp="1"/>
          </p:cNvSpPr>
          <p:nvPr>
            <p:ph type="dt" sz="half" idx="10"/>
          </p:nvPr>
        </p:nvSpPr>
        <p:spPr/>
        <p:txBody>
          <a:bodyPr/>
          <a:lstStyle/>
          <a:p>
            <a:fld id="{751F3566-43F3-4851-A111-D797047C824B}" type="datetime1">
              <a:rPr lang="en-US" smtClean="0"/>
              <a:t>5/22/2015</a:t>
            </a:fld>
            <a:endParaRPr lang="en-US" dirty="0"/>
          </a:p>
        </p:txBody>
      </p:sp>
    </p:spTree>
    <p:extLst>
      <p:ext uri="{BB962C8B-B14F-4D97-AF65-F5344CB8AC3E}">
        <p14:creationId xmlns:p14="http://schemas.microsoft.com/office/powerpoint/2010/main" val="888627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of OM&amp;A Cost [3.1]</a:t>
            </a:r>
            <a:endParaRPr lang="en-US" dirty="0"/>
          </a:p>
        </p:txBody>
      </p:sp>
      <p:sp>
        <p:nvSpPr>
          <p:cNvPr id="5" name="Content Placeholder 4"/>
          <p:cNvSpPr>
            <a:spLocks noGrp="1"/>
          </p:cNvSpPr>
          <p:nvPr>
            <p:ph sz="half" idx="2"/>
          </p:nvPr>
        </p:nvSpPr>
        <p:spPr/>
        <p:txBody>
          <a:bodyPr/>
          <a:lstStyle/>
          <a:p>
            <a:r>
              <a:rPr lang="en-US" dirty="0" smtClean="0"/>
              <a:t>OM&amp;A cost contains adjustments</a:t>
            </a:r>
          </a:p>
          <a:p>
            <a:r>
              <a:rPr lang="en-US" dirty="0" smtClean="0"/>
              <a:t>Some adjustments are implicit because certain RRR accounts were not included</a:t>
            </a:r>
          </a:p>
          <a:p>
            <a:pPr lvl="1"/>
            <a:r>
              <a:rPr lang="en-US" dirty="0" smtClean="0"/>
              <a:t>Bad Debt and some CDM</a:t>
            </a:r>
          </a:p>
          <a:p>
            <a:pPr lvl="1"/>
            <a:r>
              <a:rPr lang="en-US" dirty="0" smtClean="0"/>
              <a:t>Amortization and Taxes</a:t>
            </a:r>
          </a:p>
          <a:p>
            <a:r>
              <a:rPr lang="en-US" dirty="0" smtClean="0"/>
              <a:t>Some adjustments are explicit</a:t>
            </a:r>
          </a:p>
          <a:p>
            <a:pPr lvl="1"/>
            <a:r>
              <a:rPr lang="en-US" dirty="0" smtClean="0"/>
              <a:t>LV charges</a:t>
            </a:r>
          </a:p>
          <a:p>
            <a:pPr lvl="1"/>
            <a:r>
              <a:rPr lang="en-US" dirty="0" smtClean="0"/>
              <a:t>HV charges</a:t>
            </a:r>
          </a:p>
          <a:p>
            <a:pPr lvl="1"/>
            <a:endParaRPr lang="en-US" dirty="0"/>
          </a:p>
        </p:txBody>
      </p:sp>
      <p:graphicFrame>
        <p:nvGraphicFramePr>
          <p:cNvPr id="6" name="Content Placeholder 5"/>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22</a:t>
            </a:fld>
            <a:endParaRPr lang="en-US" dirty="0"/>
          </a:p>
        </p:txBody>
      </p:sp>
      <p:sp>
        <p:nvSpPr>
          <p:cNvPr id="4" name="Date Placeholder 3"/>
          <p:cNvSpPr>
            <a:spLocks noGrp="1"/>
          </p:cNvSpPr>
          <p:nvPr>
            <p:ph type="dt" sz="half" idx="10"/>
          </p:nvPr>
        </p:nvSpPr>
        <p:spPr/>
        <p:txBody>
          <a:bodyPr/>
          <a:lstStyle/>
          <a:p>
            <a:fld id="{CF3BFEBF-7A71-42A3-ABB6-B97FC8069666}" type="datetime1">
              <a:rPr lang="en-US" smtClean="0"/>
              <a:t>5/22/2015</a:t>
            </a:fld>
            <a:endParaRPr lang="en-US" dirty="0"/>
          </a:p>
        </p:txBody>
      </p:sp>
    </p:spTree>
    <p:extLst>
      <p:ext uri="{BB962C8B-B14F-4D97-AF65-F5344CB8AC3E}">
        <p14:creationId xmlns:p14="http://schemas.microsoft.com/office/powerpoint/2010/main" val="4198723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Cost Calculations: Plan for Review </a:t>
            </a:r>
            <a:endParaRPr lang="en-US" dirty="0"/>
          </a:p>
        </p:txBody>
      </p:sp>
      <p:sp>
        <p:nvSpPr>
          <p:cNvPr id="3" name="Content Placeholder 2"/>
          <p:cNvSpPr>
            <a:spLocks noGrp="1"/>
          </p:cNvSpPr>
          <p:nvPr>
            <p:ph idx="1"/>
          </p:nvPr>
        </p:nvSpPr>
        <p:spPr/>
        <p:txBody>
          <a:bodyPr/>
          <a:lstStyle/>
          <a:p>
            <a:r>
              <a:rPr lang="en-US" dirty="0" smtClean="0"/>
              <a:t>Brief discussion of different standards of validation</a:t>
            </a:r>
          </a:p>
          <a:p>
            <a:r>
              <a:rPr lang="en-US" dirty="0" smtClean="0"/>
              <a:t>Discuss the method used to obtain capital cost</a:t>
            </a:r>
          </a:p>
          <a:p>
            <a:r>
              <a:rPr lang="en-US" dirty="0" smtClean="0"/>
              <a:t>Introduce the data involved</a:t>
            </a:r>
          </a:p>
          <a:p>
            <a:r>
              <a:rPr lang="en-US" dirty="0" smtClean="0"/>
              <a:t>Show how the IRM-4 data are updated</a:t>
            </a:r>
          </a:p>
          <a:p>
            <a:r>
              <a:rPr lang="en-US" dirty="0" smtClean="0"/>
              <a:t>Go back and show how the IRM-4 data are calculated</a:t>
            </a:r>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fld id="{369DDE55-47CF-417F-B170-469E525C97EF}"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23</a:t>
            </a:fld>
            <a:endParaRPr lang="en-US" dirty="0"/>
          </a:p>
        </p:txBody>
      </p:sp>
    </p:spTree>
    <p:extLst>
      <p:ext uri="{BB962C8B-B14F-4D97-AF65-F5344CB8AC3E}">
        <p14:creationId xmlns:p14="http://schemas.microsoft.com/office/powerpoint/2010/main" val="676898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Standards</a:t>
            </a:r>
            <a:endParaRPr lang="en-US" dirty="0"/>
          </a:p>
        </p:txBody>
      </p:sp>
      <p:sp>
        <p:nvSpPr>
          <p:cNvPr id="3" name="Content Placeholder 2"/>
          <p:cNvSpPr>
            <a:spLocks noGrp="1"/>
          </p:cNvSpPr>
          <p:nvPr>
            <p:ph idx="1"/>
          </p:nvPr>
        </p:nvSpPr>
        <p:spPr/>
        <p:txBody>
          <a:bodyPr>
            <a:normAutofit lnSpcReduction="10000"/>
          </a:bodyPr>
          <a:lstStyle/>
          <a:p>
            <a:r>
              <a:rPr lang="en-US" dirty="0" smtClean="0"/>
              <a:t>Each LDC will have its own standard for what is required to validate their scorecards</a:t>
            </a:r>
          </a:p>
          <a:p>
            <a:r>
              <a:rPr lang="en-US" dirty="0" smtClean="0"/>
              <a:t>The following are examples of different standards</a:t>
            </a:r>
          </a:p>
          <a:p>
            <a:r>
              <a:rPr lang="en-US" dirty="0" smtClean="0"/>
              <a:t>Level 1: Black Box (bare minimum)</a:t>
            </a:r>
          </a:p>
          <a:p>
            <a:pPr lvl="1"/>
            <a:r>
              <a:rPr lang="en-US" dirty="0" smtClean="0"/>
              <a:t>Validate the LDC data that was used in the analysis.  </a:t>
            </a:r>
          </a:p>
          <a:p>
            <a:pPr lvl="1"/>
            <a:r>
              <a:rPr lang="en-US" dirty="0" smtClean="0"/>
              <a:t>Check the end result</a:t>
            </a:r>
          </a:p>
          <a:p>
            <a:r>
              <a:rPr lang="en-US" dirty="0" smtClean="0"/>
              <a:t>Level 2: Validate the Update (Model Designed for this level)</a:t>
            </a:r>
          </a:p>
          <a:p>
            <a:pPr lvl="1"/>
            <a:r>
              <a:rPr lang="en-US" dirty="0" smtClean="0"/>
              <a:t>Level 1 plus checking all formulas and understanding the methods</a:t>
            </a:r>
          </a:p>
          <a:p>
            <a:pPr lvl="1"/>
            <a:r>
              <a:rPr lang="en-US" dirty="0" smtClean="0"/>
              <a:t>Treats the IRM-4 work as data inputs</a:t>
            </a:r>
          </a:p>
          <a:p>
            <a:r>
              <a:rPr lang="en-US" dirty="0" smtClean="0"/>
              <a:t>Level 3: Level 2 plus Validate the Relevant IRM-4 Data</a:t>
            </a:r>
          </a:p>
        </p:txBody>
      </p:sp>
      <p:sp>
        <p:nvSpPr>
          <p:cNvPr id="4" name="Date Placeholder 3"/>
          <p:cNvSpPr>
            <a:spLocks noGrp="1"/>
          </p:cNvSpPr>
          <p:nvPr>
            <p:ph type="dt" sz="half" idx="10"/>
          </p:nvPr>
        </p:nvSpPr>
        <p:spPr/>
        <p:txBody>
          <a:bodyPr/>
          <a:lstStyle/>
          <a:p>
            <a:fld id="{79C24441-854C-4651-BDCD-B01FB5FA8481}"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24</a:t>
            </a:fld>
            <a:endParaRPr lang="en-US" dirty="0"/>
          </a:p>
        </p:txBody>
      </p:sp>
    </p:spTree>
    <p:extLst>
      <p:ext uri="{BB962C8B-B14F-4D97-AF65-F5344CB8AC3E}">
        <p14:creationId xmlns:p14="http://schemas.microsoft.com/office/powerpoint/2010/main" val="1912690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Cost Calculations: Data</a:t>
            </a:r>
            <a:endParaRPr lang="en-US" dirty="0"/>
          </a:p>
        </p:txBody>
      </p:sp>
      <p:sp>
        <p:nvSpPr>
          <p:cNvPr id="3" name="Content Placeholder 2"/>
          <p:cNvSpPr>
            <a:spLocks noGrp="1"/>
          </p:cNvSpPr>
          <p:nvPr>
            <p:ph idx="1"/>
          </p:nvPr>
        </p:nvSpPr>
        <p:spPr/>
        <p:txBody>
          <a:bodyPr>
            <a:normAutofit lnSpcReduction="10000"/>
          </a:bodyPr>
          <a:lstStyle/>
          <a:p>
            <a:r>
              <a:rPr lang="en-US" dirty="0" smtClean="0"/>
              <a:t>Construction Cost Index (101)</a:t>
            </a:r>
          </a:p>
          <a:p>
            <a:pPr lvl="1"/>
            <a:r>
              <a:rPr lang="en-US" dirty="0" smtClean="0"/>
              <a:t>From Statistics Canada</a:t>
            </a:r>
          </a:p>
          <a:p>
            <a:pPr lvl="1"/>
            <a:r>
              <a:rPr lang="en-US" dirty="0" smtClean="0"/>
              <a:t>Measures the Trend in LDC construction cost</a:t>
            </a:r>
          </a:p>
          <a:p>
            <a:r>
              <a:rPr lang="en-US" dirty="0" smtClean="0"/>
              <a:t>Rate of Return (99)</a:t>
            </a:r>
          </a:p>
          <a:p>
            <a:pPr lvl="1"/>
            <a:r>
              <a:rPr lang="en-US" dirty="0" smtClean="0"/>
              <a:t>As determined by the Board</a:t>
            </a:r>
          </a:p>
          <a:p>
            <a:pPr lvl="1"/>
            <a:r>
              <a:rPr lang="en-US" dirty="0" smtClean="0"/>
              <a:t>Put on a calendar year basis</a:t>
            </a:r>
          </a:p>
          <a:p>
            <a:r>
              <a:rPr lang="en-US" dirty="0" smtClean="0"/>
              <a:t>Depreciation Rate (100)</a:t>
            </a:r>
          </a:p>
          <a:p>
            <a:pPr lvl="1"/>
            <a:r>
              <a:rPr lang="en-US" dirty="0" smtClean="0"/>
              <a:t>Geometric not Straight Line</a:t>
            </a:r>
          </a:p>
          <a:p>
            <a:r>
              <a:rPr lang="en-US" dirty="0" smtClean="0"/>
              <a:t>The capital quantity index and construction cost index from the IRM-4 work (101,107)</a:t>
            </a:r>
            <a:endParaRPr lang="en-US" dirty="0"/>
          </a:p>
        </p:txBody>
      </p:sp>
      <p:sp>
        <p:nvSpPr>
          <p:cNvPr id="4" name="Date Placeholder 3"/>
          <p:cNvSpPr>
            <a:spLocks noGrp="1"/>
          </p:cNvSpPr>
          <p:nvPr>
            <p:ph type="dt" sz="half" idx="10"/>
          </p:nvPr>
        </p:nvSpPr>
        <p:spPr/>
        <p:txBody>
          <a:bodyPr/>
          <a:lstStyle/>
          <a:p>
            <a:fld id="{19E012B2-3646-4CD0-98C1-0BCA6C8BBD33}"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25</a:t>
            </a:fld>
            <a:endParaRPr lang="en-US" dirty="0"/>
          </a:p>
        </p:txBody>
      </p:sp>
    </p:spTree>
    <p:extLst>
      <p:ext uri="{BB962C8B-B14F-4D97-AF65-F5344CB8AC3E}">
        <p14:creationId xmlns:p14="http://schemas.microsoft.com/office/powerpoint/2010/main" val="3242232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Cost Method (99-108)</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Cost = Price x Quantity (108)</a:t>
            </a:r>
          </a:p>
          <a:p>
            <a:pPr lvl="1"/>
            <a:r>
              <a:rPr lang="en-US" dirty="0" smtClean="0"/>
              <a:t>Quantity: A perpetual inventory method is used which continually updates the quantity of capital over time (107)</a:t>
            </a:r>
          </a:p>
          <a:p>
            <a:pPr lvl="1"/>
            <a:r>
              <a:rPr lang="en-US" dirty="0" smtClean="0"/>
              <a:t>Price: This reflects how much </a:t>
            </a:r>
            <a:r>
              <a:rPr lang="en-US" dirty="0" smtClean="0"/>
              <a:t>it </a:t>
            </a:r>
            <a:r>
              <a:rPr lang="en-US" dirty="0" smtClean="0"/>
              <a:t>would cost to rent a unit of capital that the LDC owns.  It has a rate of return and depreciation component (102)</a:t>
            </a:r>
          </a:p>
          <a:p>
            <a:r>
              <a:rPr lang="en-US" dirty="0" smtClean="0"/>
              <a:t>This method is used by the Bureau of Labor Statistics to calculate the multifactor productivity of the U.S. economy</a:t>
            </a:r>
          </a:p>
          <a:p>
            <a:r>
              <a:rPr lang="en-US" dirty="0" smtClean="0"/>
              <a:t>This method is used to allow for better comparisons among distributors</a:t>
            </a:r>
          </a:p>
          <a:p>
            <a:r>
              <a:rPr lang="en-US" dirty="0" smtClean="0"/>
              <a:t>This standardized capital cost is not intended to be used for other purposes such as an alternate revenue requirement</a:t>
            </a:r>
          </a:p>
          <a:p>
            <a:r>
              <a:rPr lang="en-US" dirty="0" smtClean="0"/>
              <a:t>Such a use would be erroneous and easily dismissed in my opinion</a:t>
            </a:r>
            <a:endParaRPr lang="en-US" dirty="0"/>
          </a:p>
        </p:txBody>
      </p:sp>
      <p:sp>
        <p:nvSpPr>
          <p:cNvPr id="4" name="Date Placeholder 3"/>
          <p:cNvSpPr>
            <a:spLocks noGrp="1"/>
          </p:cNvSpPr>
          <p:nvPr>
            <p:ph type="dt" sz="half" idx="10"/>
          </p:nvPr>
        </p:nvSpPr>
        <p:spPr/>
        <p:txBody>
          <a:bodyPr/>
          <a:lstStyle/>
          <a:p>
            <a:fld id="{36568D75-0FAC-42E4-94A5-B869EEE80A13}"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26</a:t>
            </a:fld>
            <a:endParaRPr lang="en-US" dirty="0"/>
          </a:p>
        </p:txBody>
      </p:sp>
    </p:spTree>
    <p:extLst>
      <p:ext uri="{BB962C8B-B14F-4D97-AF65-F5344CB8AC3E}">
        <p14:creationId xmlns:p14="http://schemas.microsoft.com/office/powerpoint/2010/main" val="2282533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Cost Calculations: Quantity</a:t>
            </a:r>
            <a:endParaRPr lang="en-US" dirty="0"/>
          </a:p>
        </p:txBody>
      </p:sp>
      <p:sp>
        <p:nvSpPr>
          <p:cNvPr id="3" name="Content Placeholder 2"/>
          <p:cNvSpPr>
            <a:spLocks noGrp="1"/>
          </p:cNvSpPr>
          <p:nvPr>
            <p:ph idx="1"/>
          </p:nvPr>
        </p:nvSpPr>
        <p:spPr/>
        <p:txBody>
          <a:bodyPr/>
          <a:lstStyle/>
          <a:p>
            <a:r>
              <a:rPr lang="en-US" dirty="0" smtClean="0"/>
              <a:t>Capital Cost = Capital Quantity x Capital Price</a:t>
            </a:r>
          </a:p>
          <a:p>
            <a:r>
              <a:rPr lang="en-US" dirty="0" smtClean="0"/>
              <a:t>The quantity is based on the perpetual inventory method</a:t>
            </a:r>
          </a:p>
          <a:p>
            <a:pPr lvl="1"/>
            <a:r>
              <a:rPr lang="en-US" dirty="0" smtClean="0"/>
              <a:t>It starts with the previous </a:t>
            </a:r>
            <a:r>
              <a:rPr lang="en-US" dirty="0" smtClean="0"/>
              <a:t>years’ </a:t>
            </a:r>
            <a:r>
              <a:rPr lang="en-US" dirty="0" smtClean="0"/>
              <a:t>quantity </a:t>
            </a:r>
            <a:r>
              <a:rPr lang="en-US" dirty="0" smtClean="0"/>
              <a:t>of capital</a:t>
            </a:r>
          </a:p>
          <a:p>
            <a:pPr lvl="1"/>
            <a:r>
              <a:rPr lang="en-US" dirty="0" smtClean="0"/>
              <a:t>It adds the new capital quantity (calculated as Cost / Price)</a:t>
            </a:r>
          </a:p>
          <a:p>
            <a:pPr lvl="1"/>
            <a:r>
              <a:rPr lang="en-US" dirty="0" smtClean="0"/>
              <a:t>It removes the depreciated quantity (4.59% of </a:t>
            </a:r>
            <a:r>
              <a:rPr lang="en-US" dirty="0" smtClean="0"/>
              <a:t>previous </a:t>
            </a:r>
            <a:r>
              <a:rPr lang="en-US" dirty="0"/>
              <a:t>years</a:t>
            </a:r>
            <a:r>
              <a:rPr lang="en-US" dirty="0" smtClean="0"/>
              <a:t>’ quantity</a:t>
            </a:r>
            <a:r>
              <a:rPr lang="en-US" dirty="0" smtClean="0"/>
              <a:t>)</a:t>
            </a:r>
          </a:p>
          <a:p>
            <a:r>
              <a:rPr lang="en-US" dirty="0" smtClean="0"/>
              <a:t>The capital quantity is designed to measure the amount of capital used by the LDC</a:t>
            </a:r>
          </a:p>
          <a:p>
            <a:r>
              <a:rPr lang="en-US" dirty="0" smtClean="0"/>
              <a:t>This will include the amount already paid for by customers</a:t>
            </a:r>
            <a:endParaRPr lang="en-US" dirty="0"/>
          </a:p>
        </p:txBody>
      </p:sp>
      <p:sp>
        <p:nvSpPr>
          <p:cNvPr id="4" name="Date Placeholder 3"/>
          <p:cNvSpPr>
            <a:spLocks noGrp="1"/>
          </p:cNvSpPr>
          <p:nvPr>
            <p:ph type="dt" sz="half" idx="10"/>
          </p:nvPr>
        </p:nvSpPr>
        <p:spPr/>
        <p:txBody>
          <a:bodyPr/>
          <a:lstStyle/>
          <a:p>
            <a:fld id="{8558CA57-199F-417F-9B6C-AE8D7E724C3D}"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27</a:t>
            </a:fld>
            <a:endParaRPr lang="en-US" dirty="0"/>
          </a:p>
        </p:txBody>
      </p:sp>
    </p:spTree>
    <p:extLst>
      <p:ext uri="{BB962C8B-B14F-4D97-AF65-F5344CB8AC3E}">
        <p14:creationId xmlns:p14="http://schemas.microsoft.com/office/powerpoint/2010/main" val="3811778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Cost Calculations: Capital Price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Capital Cost = Capital Quantity x Capital Price</a:t>
            </a:r>
          </a:p>
          <a:p>
            <a:r>
              <a:rPr lang="en-US" dirty="0" smtClean="0"/>
              <a:t>The price is a rental price for capital</a:t>
            </a:r>
          </a:p>
          <a:p>
            <a:r>
              <a:rPr lang="en-US" dirty="0" smtClean="0"/>
              <a:t>It is what it would cost the LDC to rent the capital is actually owns in a competitive market for used assets</a:t>
            </a:r>
          </a:p>
          <a:p>
            <a:pPr lvl="1"/>
            <a:r>
              <a:rPr lang="en-US" dirty="0" smtClean="0"/>
              <a:t>The renter recovers a rate of return on the current value of its assets</a:t>
            </a:r>
          </a:p>
          <a:p>
            <a:pPr lvl="1"/>
            <a:r>
              <a:rPr lang="en-US" dirty="0" smtClean="0"/>
              <a:t>The renter recovers an amount to cover the depreciation of its assets</a:t>
            </a:r>
          </a:p>
          <a:p>
            <a:pPr lvl="1"/>
            <a:r>
              <a:rPr lang="en-US" dirty="0" smtClean="0"/>
              <a:t>The value of its assets is the current market value of its depreciated asset base</a:t>
            </a:r>
          </a:p>
          <a:p>
            <a:r>
              <a:rPr lang="en-US" dirty="0" smtClean="0"/>
              <a:t>The use of the construction cost index means that the units of the price index is not in dollars.  It also means that the quantity index is expressed in “units” that are related to the index value</a:t>
            </a:r>
          </a:p>
          <a:p>
            <a:r>
              <a:rPr lang="en-US" dirty="0" smtClean="0"/>
              <a:t>However, the product of the price and quantity will result in dollars because the “units” of the construction cost index cancel out in the calculation of P x Q</a:t>
            </a:r>
          </a:p>
        </p:txBody>
      </p:sp>
      <p:sp>
        <p:nvSpPr>
          <p:cNvPr id="4" name="Date Placeholder 3"/>
          <p:cNvSpPr>
            <a:spLocks noGrp="1"/>
          </p:cNvSpPr>
          <p:nvPr>
            <p:ph type="dt" sz="half" idx="10"/>
          </p:nvPr>
        </p:nvSpPr>
        <p:spPr/>
        <p:txBody>
          <a:bodyPr/>
          <a:lstStyle/>
          <a:p>
            <a:fld id="{C64BA63F-42DE-4A9C-9475-50A89B8F9895}"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28</a:t>
            </a:fld>
            <a:endParaRPr lang="en-US" dirty="0"/>
          </a:p>
        </p:txBody>
      </p:sp>
    </p:spTree>
    <p:extLst>
      <p:ext uri="{BB962C8B-B14F-4D97-AF65-F5344CB8AC3E}">
        <p14:creationId xmlns:p14="http://schemas.microsoft.com/office/powerpoint/2010/main" val="1174730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of Capital Quantity [3.1</a:t>
            </a:r>
            <a:r>
              <a:rPr lang="en-US" dirty="0"/>
              <a:t>]</a:t>
            </a:r>
          </a:p>
        </p:txBody>
      </p:sp>
      <p:sp>
        <p:nvSpPr>
          <p:cNvPr id="5" name="Content Placeholder 4"/>
          <p:cNvSpPr>
            <a:spLocks noGrp="1"/>
          </p:cNvSpPr>
          <p:nvPr>
            <p:ph sz="half" idx="2"/>
          </p:nvPr>
        </p:nvSpPr>
        <p:spPr/>
        <p:txBody>
          <a:bodyPr>
            <a:normAutofit fontScale="92500"/>
          </a:bodyPr>
          <a:lstStyle/>
          <a:p>
            <a:r>
              <a:rPr lang="en-US" dirty="0" smtClean="0"/>
              <a:t>Cost of Plant = Price x Quantity</a:t>
            </a:r>
          </a:p>
          <a:p>
            <a:r>
              <a:rPr lang="en-US" dirty="0" smtClean="0"/>
              <a:t>A construction cost index is used as the price</a:t>
            </a:r>
          </a:p>
          <a:p>
            <a:r>
              <a:rPr lang="en-US" dirty="0" smtClean="0"/>
              <a:t>The quantity is Cost / Price</a:t>
            </a:r>
          </a:p>
          <a:p>
            <a:r>
              <a:rPr lang="en-US" dirty="0" smtClean="0"/>
              <a:t>It relies upon previous calculations of quantity going back to 1989</a:t>
            </a:r>
          </a:p>
          <a:p>
            <a:r>
              <a:rPr lang="en-US" dirty="0" smtClean="0"/>
              <a:t>It is updated each year to include the quantity of new plant and remove depreciated plant</a:t>
            </a:r>
          </a:p>
          <a:p>
            <a:endParaRPr lang="en-US" dirty="0"/>
          </a:p>
        </p:txBody>
      </p:sp>
      <p:graphicFrame>
        <p:nvGraphicFramePr>
          <p:cNvPr id="6" name="Content Placeholder 5"/>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29</a:t>
            </a:fld>
            <a:endParaRPr lang="en-US" dirty="0"/>
          </a:p>
        </p:txBody>
      </p:sp>
      <p:sp>
        <p:nvSpPr>
          <p:cNvPr id="4" name="Date Placeholder 3"/>
          <p:cNvSpPr>
            <a:spLocks noGrp="1"/>
          </p:cNvSpPr>
          <p:nvPr>
            <p:ph type="dt" sz="half" idx="10"/>
          </p:nvPr>
        </p:nvSpPr>
        <p:spPr/>
        <p:txBody>
          <a:bodyPr/>
          <a:lstStyle/>
          <a:p>
            <a:fld id="{D9810E54-BB69-4654-B500-0E788BBC83F0}" type="datetime1">
              <a:rPr lang="en-US" smtClean="0"/>
              <a:t>5/22/2015</a:t>
            </a:fld>
            <a:endParaRPr lang="en-US" dirty="0"/>
          </a:p>
        </p:txBody>
      </p:sp>
    </p:spTree>
    <p:extLst>
      <p:ext uri="{BB962C8B-B14F-4D97-AF65-F5344CB8AC3E}">
        <p14:creationId xmlns:p14="http://schemas.microsoft.com/office/powerpoint/2010/main" val="717196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 of the Training Session</a:t>
            </a:r>
            <a:endParaRPr lang="en-US" dirty="0"/>
          </a:p>
        </p:txBody>
      </p:sp>
      <p:sp>
        <p:nvSpPr>
          <p:cNvPr id="3" name="Content Placeholder 2"/>
          <p:cNvSpPr>
            <a:spLocks noGrp="1"/>
          </p:cNvSpPr>
          <p:nvPr>
            <p:ph idx="1"/>
          </p:nvPr>
        </p:nvSpPr>
        <p:spPr/>
        <p:txBody>
          <a:bodyPr>
            <a:normAutofit/>
          </a:bodyPr>
          <a:lstStyle/>
          <a:p>
            <a:r>
              <a:rPr lang="en-US" dirty="0" smtClean="0"/>
              <a:t>Introduction</a:t>
            </a:r>
          </a:p>
          <a:p>
            <a:r>
              <a:rPr lang="en-US" dirty="0" smtClean="0"/>
              <a:t>Goals:</a:t>
            </a:r>
          </a:p>
          <a:p>
            <a:pPr lvl="1"/>
            <a:r>
              <a:rPr lang="en-US" dirty="0" smtClean="0"/>
              <a:t>Provide an overview of the Spreadsheet Model and the User’s Guide</a:t>
            </a:r>
          </a:p>
          <a:p>
            <a:pPr lvl="1"/>
            <a:r>
              <a:rPr lang="en-US" dirty="0" smtClean="0"/>
              <a:t>Provide enough detail to show the level of complexity involved</a:t>
            </a:r>
          </a:p>
          <a:p>
            <a:pPr lvl="1"/>
            <a:r>
              <a:rPr lang="en-US" dirty="0" smtClean="0"/>
              <a:t>Show some of the tools available to overcome this complexity</a:t>
            </a:r>
          </a:p>
          <a:p>
            <a:r>
              <a:rPr lang="en-US" dirty="0" smtClean="0"/>
              <a:t>Plan:</a:t>
            </a:r>
          </a:p>
          <a:p>
            <a:pPr lvl="1"/>
            <a:r>
              <a:rPr lang="en-US" dirty="0" smtClean="0"/>
              <a:t>Overview of Calculations</a:t>
            </a:r>
          </a:p>
          <a:p>
            <a:pPr lvl="1"/>
            <a:r>
              <a:rPr lang="en-US" dirty="0" smtClean="0"/>
              <a:t>Validation Worksheet</a:t>
            </a:r>
          </a:p>
          <a:p>
            <a:pPr lvl="1"/>
            <a:r>
              <a:rPr lang="en-US" dirty="0" smtClean="0"/>
              <a:t>Forecasting and Other Tools</a:t>
            </a:r>
          </a:p>
          <a:p>
            <a:pPr marL="0" indent="0">
              <a:buNone/>
            </a:pPr>
            <a:endParaRPr lang="en-US" dirty="0" smtClean="0"/>
          </a:p>
          <a:p>
            <a:endParaRPr lang="en-US" dirty="0" smtClean="0"/>
          </a:p>
          <a:p>
            <a:endParaRPr lang="en-US" dirty="0"/>
          </a:p>
          <a:p>
            <a:pPr marL="0" indent="0">
              <a:buNone/>
            </a:pPr>
            <a:endParaRPr lang="en-US" dirty="0"/>
          </a:p>
        </p:txBody>
      </p:sp>
      <p:sp>
        <p:nvSpPr>
          <p:cNvPr id="5" name="Date Placeholder 4"/>
          <p:cNvSpPr>
            <a:spLocks noGrp="1"/>
          </p:cNvSpPr>
          <p:nvPr>
            <p:ph type="dt" sz="half" idx="10"/>
          </p:nvPr>
        </p:nvSpPr>
        <p:spPr/>
        <p:txBody>
          <a:bodyPr/>
          <a:lstStyle/>
          <a:p>
            <a:fld id="{27AEBD4E-571F-4638-B0AC-31214B240604}" type="datetime1">
              <a:rPr lang="en-US" smtClean="0"/>
              <a:t>5/22/2015</a:t>
            </a:fld>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3</a:t>
            </a:fld>
            <a:endParaRPr lang="en-US" dirty="0"/>
          </a:p>
        </p:txBody>
      </p:sp>
    </p:spTree>
    <p:extLst>
      <p:ext uri="{BB962C8B-B14F-4D97-AF65-F5344CB8AC3E}">
        <p14:creationId xmlns:p14="http://schemas.microsoft.com/office/powerpoint/2010/main" val="23164206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838200" y="512617"/>
          <a:ext cx="10515599" cy="4993406"/>
        </p:xfrm>
        <a:graphic>
          <a:graphicData uri="http://schemas.openxmlformats.org/drawingml/2006/table">
            <a:tbl>
              <a:tblPr/>
              <a:tblGrid>
                <a:gridCol w="1726179"/>
                <a:gridCol w="308247"/>
                <a:gridCol w="1048037"/>
                <a:gridCol w="1136107"/>
                <a:gridCol w="1065652"/>
                <a:gridCol w="1180142"/>
                <a:gridCol w="959966"/>
                <a:gridCol w="977581"/>
                <a:gridCol w="995195"/>
                <a:gridCol w="1118493"/>
              </a:tblGrid>
              <a:tr h="485742">
                <a:tc gridSpan="10">
                  <a:txBody>
                    <a:bodyPr/>
                    <a:lstStyle/>
                    <a:p>
                      <a:pPr algn="ctr" fontAlgn="b"/>
                      <a:r>
                        <a:rPr lang="en-US" sz="1800" b="1" i="0" u="none" strike="noStrike" dirty="0">
                          <a:solidFill>
                            <a:srgbClr val="000000"/>
                          </a:solidFill>
                          <a:effectLst/>
                          <a:latin typeface="Arial" panose="020B0604020202020204" pitchFamily="34" charset="0"/>
                        </a:rPr>
                        <a:t>CALCULATION OF THE ECONOMIC DEPRECIATION RATE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1729">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r>
              <a:tr h="281729">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r>
              <a:tr h="281729">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Distribution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Poles and Wires</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Line Transformers</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Services and Meters</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General Plant</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Equipment</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Information</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Total Plant</a:t>
                      </a: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Substations</a:t>
                      </a: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Technology</a:t>
                      </a: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r>
                        <a:rPr lang="en-US" sz="900" b="0" i="0" u="none" strike="noStrike" dirty="0">
                          <a:solidFill>
                            <a:srgbClr val="000000"/>
                          </a:solidFill>
                          <a:effectLst/>
                          <a:latin typeface="Arial" panose="020B0604020202020204" pitchFamily="34" charset="0"/>
                        </a:rPr>
                        <a:t> Industry Total (2011) </a:t>
                      </a: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1,106,968,267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12,984,407,954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3,852,700,174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1,816,079,550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530,943,619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998,075,226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818,062,952 </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 $   22,107,237,742 </a:t>
                      </a: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r>
                        <a:rPr lang="en-US" sz="900" b="0" i="0" u="none" strike="noStrike" dirty="0">
                          <a:solidFill>
                            <a:srgbClr val="000000"/>
                          </a:solidFill>
                          <a:effectLst/>
                          <a:latin typeface="Arial" panose="020B0604020202020204" pitchFamily="34" charset="0"/>
                        </a:rPr>
                        <a:t>Percent of Total</a:t>
                      </a: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5.0%</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58.7%</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17.4%</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8.2%</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2.4%</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4.5%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3.7%</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100.0%</a:t>
                      </a: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r>
                        <a:rPr lang="en-US" sz="900" b="0" i="0" u="none" strike="noStrike" dirty="0">
                          <a:solidFill>
                            <a:srgbClr val="000000"/>
                          </a:solidFill>
                          <a:effectLst/>
                          <a:latin typeface="Arial" panose="020B0604020202020204" pitchFamily="34" charset="0"/>
                        </a:rPr>
                        <a:t>Hulten-Wykoff Parameter [A]</a:t>
                      </a: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1.65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0.91</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1.65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1.65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0.91</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1.65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1.65</a:t>
                      </a: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r>
                        <a:rPr lang="en-US" sz="900" b="0" i="0" u="none" strike="noStrike" dirty="0">
                          <a:solidFill>
                            <a:srgbClr val="000000"/>
                          </a:solidFill>
                          <a:effectLst/>
                          <a:latin typeface="Arial" panose="020B0604020202020204" pitchFamily="34" charset="0"/>
                        </a:rPr>
                        <a:t>Life [B]</a:t>
                      </a: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45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50</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45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35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50</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10</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4</a:t>
                      </a: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r>
              <a:tr h="281729">
                <a:tc>
                  <a:txBody>
                    <a:bodyPr/>
                    <a:lstStyle/>
                    <a:p>
                      <a:pPr algn="l" fontAlgn="b"/>
                      <a:r>
                        <a:rPr lang="en-US" sz="900" b="0" i="0" u="none" strike="noStrike" dirty="0">
                          <a:solidFill>
                            <a:srgbClr val="000000"/>
                          </a:solidFill>
                          <a:effectLst/>
                          <a:latin typeface="Arial" panose="020B0604020202020204" pitchFamily="34" charset="0"/>
                        </a:rPr>
                        <a:t>Rate [A/B]</a:t>
                      </a: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3.67%</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1.82%</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3.67%</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4.71%</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1.82%</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16.50%</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41.25%</a:t>
                      </a:r>
                    </a:p>
                  </a:txBody>
                  <a:tcPr marL="0" marR="0" marT="0"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panose="020B0604020202020204" pitchFamily="34" charset="0"/>
                        </a:rPr>
                        <a:t>4.59%</a:t>
                      </a:r>
                    </a:p>
                  </a:txBody>
                  <a:tcPr marL="0" marR="0" marT="0" marB="0" anchor="b">
                    <a:lnL>
                      <a:noFill/>
                    </a:lnL>
                    <a:lnR>
                      <a:noFill/>
                    </a:lnR>
                    <a:lnT>
                      <a:noFill/>
                    </a:lnT>
                    <a:lnB>
                      <a:noFill/>
                    </a:lnB>
                  </a:tcPr>
                </a:tc>
              </a:tr>
            </a:tbl>
          </a:graphicData>
        </a:graphic>
      </p:graphicFrame>
      <p:sp>
        <p:nvSpPr>
          <p:cNvPr id="2" name="Slide Number Placeholder 1"/>
          <p:cNvSpPr>
            <a:spLocks noGrp="1"/>
          </p:cNvSpPr>
          <p:nvPr>
            <p:ph type="sldNum" sz="quarter" idx="12"/>
          </p:nvPr>
        </p:nvSpPr>
        <p:spPr/>
        <p:txBody>
          <a:bodyPr/>
          <a:lstStyle/>
          <a:p>
            <a:fld id="{DCB1E677-1CB6-4F21-B351-1337BE05CAF3}" type="slidenum">
              <a:rPr lang="en-US" smtClean="0"/>
              <a:t>30</a:t>
            </a:fld>
            <a:endParaRPr lang="en-US" dirty="0"/>
          </a:p>
        </p:txBody>
      </p:sp>
      <p:sp>
        <p:nvSpPr>
          <p:cNvPr id="3" name="Date Placeholder 2"/>
          <p:cNvSpPr>
            <a:spLocks noGrp="1"/>
          </p:cNvSpPr>
          <p:nvPr>
            <p:ph type="dt" sz="half" idx="10"/>
          </p:nvPr>
        </p:nvSpPr>
        <p:spPr/>
        <p:txBody>
          <a:bodyPr/>
          <a:lstStyle/>
          <a:p>
            <a:fld id="{D7706DA0-C12D-4681-A651-8A3CCA5B3BC1}" type="datetime1">
              <a:rPr lang="en-US" smtClean="0"/>
              <a:t>5/22/2015</a:t>
            </a:fld>
            <a:endParaRPr lang="en-US" dirty="0"/>
          </a:p>
        </p:txBody>
      </p:sp>
    </p:spTree>
    <p:extLst>
      <p:ext uri="{BB962C8B-B14F-4D97-AF65-F5344CB8AC3E}">
        <p14:creationId xmlns:p14="http://schemas.microsoft.com/office/powerpoint/2010/main" val="262528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of Capital Price [3.1</a:t>
            </a:r>
            <a:r>
              <a:rPr lang="en-US" dirty="0"/>
              <a:t>]</a:t>
            </a:r>
          </a:p>
        </p:txBody>
      </p:sp>
      <p:sp>
        <p:nvSpPr>
          <p:cNvPr id="5" name="Content Placeholder 4"/>
          <p:cNvSpPr>
            <a:spLocks noGrp="1"/>
          </p:cNvSpPr>
          <p:nvPr>
            <p:ph sz="half" idx="2"/>
          </p:nvPr>
        </p:nvSpPr>
        <p:spPr/>
        <p:txBody>
          <a:bodyPr>
            <a:normAutofit fontScale="92500"/>
          </a:bodyPr>
          <a:lstStyle/>
          <a:p>
            <a:r>
              <a:rPr lang="en-US" dirty="0" smtClean="0"/>
              <a:t>The capital price contains terms to measure the need to cover debt cost, equity cost, and depreciation</a:t>
            </a:r>
          </a:p>
          <a:p>
            <a:r>
              <a:rPr lang="en-US" dirty="0" smtClean="0"/>
              <a:t>The rate of return is the weighted average cost of capital as determined by the Board.  Monthly values are weighted to arrive at an annual value</a:t>
            </a:r>
          </a:p>
          <a:p>
            <a:r>
              <a:rPr lang="en-US" dirty="0" smtClean="0"/>
              <a:t>The depreciation rate was determined during IRM-4 and is the same for all distributors</a:t>
            </a:r>
            <a:endParaRPr lang="en-US" dirty="0"/>
          </a:p>
        </p:txBody>
      </p:sp>
      <p:graphicFrame>
        <p:nvGraphicFramePr>
          <p:cNvPr id="7" name="Content Placeholder 6"/>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31</a:t>
            </a:fld>
            <a:endParaRPr lang="en-US" dirty="0"/>
          </a:p>
        </p:txBody>
      </p:sp>
      <p:sp>
        <p:nvSpPr>
          <p:cNvPr id="4" name="Date Placeholder 3"/>
          <p:cNvSpPr>
            <a:spLocks noGrp="1"/>
          </p:cNvSpPr>
          <p:nvPr>
            <p:ph type="dt" sz="half" idx="10"/>
          </p:nvPr>
        </p:nvSpPr>
        <p:spPr/>
        <p:txBody>
          <a:bodyPr/>
          <a:lstStyle/>
          <a:p>
            <a:fld id="{F0D1A9D6-369E-40C0-913D-3B7A65D54183}" type="datetime1">
              <a:rPr lang="en-US" smtClean="0"/>
              <a:t>5/22/2015</a:t>
            </a:fld>
            <a:endParaRPr lang="en-US" dirty="0"/>
          </a:p>
        </p:txBody>
      </p:sp>
    </p:spTree>
    <p:extLst>
      <p:ext uri="{BB962C8B-B14F-4D97-AF65-F5344CB8AC3E}">
        <p14:creationId xmlns:p14="http://schemas.microsoft.com/office/powerpoint/2010/main" val="32129857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of Return Calculations</a:t>
            </a:r>
            <a:endParaRPr lang="en-US" dirty="0"/>
          </a:p>
        </p:txBody>
      </p:sp>
      <p:graphicFrame>
        <p:nvGraphicFramePr>
          <p:cNvPr id="4" name="Content Placeholder 3"/>
          <p:cNvGraphicFramePr>
            <a:graphicFrameLocks noGrp="1"/>
          </p:cNvGraphicFramePr>
          <p:nvPr>
            <p:ph idx="1"/>
          </p:nvPr>
        </p:nvGraphicFramePr>
        <p:xfrm>
          <a:off x="838200" y="2559392"/>
          <a:ext cx="10515600" cy="2883804"/>
        </p:xfrm>
        <a:graphic>
          <a:graphicData uri="http://schemas.openxmlformats.org/drawingml/2006/table">
            <a:tbl>
              <a:tblPr/>
              <a:tblGrid>
                <a:gridCol w="1143224"/>
                <a:gridCol w="720952"/>
                <a:gridCol w="720952"/>
                <a:gridCol w="720952"/>
                <a:gridCol w="720952"/>
                <a:gridCol w="720952"/>
                <a:gridCol w="720952"/>
                <a:gridCol w="720952"/>
                <a:gridCol w="720952"/>
                <a:gridCol w="720952"/>
                <a:gridCol w="720952"/>
                <a:gridCol w="720952"/>
                <a:gridCol w="720952"/>
                <a:gridCol w="720952"/>
              </a:tblGrid>
              <a:tr h="638557">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000" b="1" i="0" u="none" strike="noStrike" dirty="0">
                          <a:effectLst/>
                          <a:latin typeface="Arial" panose="020B0604020202020204" pitchFamily="34" charset="0"/>
                        </a:rPr>
                        <a:t>Board Issue Date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effectLst/>
                          <a:latin typeface="Arial" panose="020B0604020202020204" pitchFamily="34" charset="0"/>
                        </a:rPr>
                        <a:t>Return on Equity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effectLst/>
                          <a:latin typeface="Arial" panose="020B0604020202020204" pitchFamily="34" charset="0"/>
                        </a:rPr>
                        <a:t>Long-term Debt Rate</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Small (&lt; $100M)</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Med.-Small ($100M - $250M)</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Med. Large ($250M - $1B)</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Large (&gt; $1B)</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effectLst/>
                          <a:latin typeface="Arial" panose="020B0604020202020204" pitchFamily="34" charset="0"/>
                        </a:rPr>
                        <a:t>Short-Term Debt Rate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effectLst/>
                          <a:latin typeface="Arial" panose="020B0604020202020204" pitchFamily="34" charset="0"/>
                        </a:rPr>
                        <a:t>Weighted Average Cost of Capital</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Small (&lt; $100M)</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Med.-Small ($100M - $250M)</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Med. Large ($250M - $1B)</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Large (&gt; $1B)</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279">
                <a:tc>
                  <a:txBody>
                    <a:bodyPr/>
                    <a:lstStyle/>
                    <a:p>
                      <a:pPr algn="ctr" fontAlgn="t"/>
                      <a:r>
                        <a:rPr lang="en-US" sz="1000" b="0" i="0" u="none" strike="noStrike" dirty="0">
                          <a:effectLst/>
                          <a:latin typeface="Arial" panose="020B0604020202020204" pitchFamily="34" charset="0"/>
                        </a:rPr>
                        <a:t>RP-1998-0001 Decision</a:t>
                      </a:r>
                    </a:p>
                  </a:txBody>
                  <a:tcPr marL="0" marR="0" marT="0" marB="0">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r" fontAlgn="t"/>
                      <a:r>
                        <a:rPr lang="en-US" sz="1000" b="0" i="0" u="none" strike="noStrike" dirty="0">
                          <a:effectLst/>
                          <a:latin typeface="Arial" panose="020B0604020202020204" pitchFamily="34" charset="0"/>
                        </a:rPr>
                        <a:t>Apr-99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r" fontAlgn="t"/>
                      <a:r>
                        <a:rPr lang="en-US" sz="1000" b="0" i="0" u="none" strike="noStrike" dirty="0">
                          <a:effectLst/>
                          <a:latin typeface="Arial" panose="020B0604020202020204" pitchFamily="34" charset="0"/>
                        </a:rPr>
                        <a:t>9.35%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t"/>
                      <a:r>
                        <a:rPr lang="en-US" sz="1000" b="0" i="0" u="none" strike="noStrike" dirty="0">
                          <a:effectLst/>
                          <a:latin typeface="Arial" panose="020B0604020202020204" pitchFamily="34" charset="0"/>
                        </a:rPr>
                        <a:t> </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tr>
              <a:tr h="159639">
                <a:tc rowSpan="2">
                  <a:txBody>
                    <a:bodyPr/>
                    <a:lstStyle/>
                    <a:p>
                      <a:pPr algn="ctr" fontAlgn="ctr"/>
                      <a:r>
                        <a:rPr lang="en-US" sz="1000" b="0" i="0" u="none" strike="noStrike" dirty="0">
                          <a:effectLst/>
                          <a:latin typeface="Arial" panose="020B0604020202020204" pitchFamily="34" charset="0"/>
                        </a:rPr>
                        <a:t>RP-1999-0034 Decision</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BFBFBF"/>
                    </a:solidFill>
                  </a:tcPr>
                </a:tc>
                <a:tc>
                  <a:txBody>
                    <a:bodyPr/>
                    <a:lstStyle/>
                    <a:p>
                      <a:pPr algn="r" fontAlgn="b"/>
                      <a:r>
                        <a:rPr lang="en-US" sz="1000" b="0" i="0" u="none" strike="noStrike" dirty="0">
                          <a:effectLst/>
                          <a:latin typeface="Arial" panose="020B0604020202020204" pitchFamily="34" charset="0"/>
                        </a:rPr>
                        <a:t>Mar-00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9.88%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7.25%</a:t>
                      </a:r>
                    </a:p>
                  </a:txBody>
                  <a:tcPr marL="0" marR="0" marT="0" marB="0" anchor="b">
                    <a:lnL>
                      <a:noFill/>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7.00%</a:t>
                      </a:r>
                    </a:p>
                  </a:txBody>
                  <a:tcPr marL="0" marR="0" marT="0" marB="0" anchor="b">
                    <a:lnL>
                      <a:noFill/>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6.90%</a:t>
                      </a:r>
                    </a:p>
                  </a:txBody>
                  <a:tcPr marL="0" marR="0" marT="0" marB="0" anchor="b">
                    <a:lnL>
                      <a:noFill/>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6.80%</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r" fontAlgn="b"/>
                      <a:r>
                        <a:rPr lang="en-US" sz="1000" b="0" i="0" u="none" strike="noStrike" dirty="0">
                          <a:solidFill>
                            <a:srgbClr val="C0504D"/>
                          </a:solidFill>
                          <a:effectLst/>
                          <a:latin typeface="Arial" panose="020B0604020202020204" pitchFamily="34" charset="0"/>
                        </a:rPr>
                        <a:t>8.21%</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8.57%</a:t>
                      </a:r>
                    </a:p>
                  </a:txBody>
                  <a:tcPr marL="0" marR="0" marT="0" marB="0" anchor="b">
                    <a:lnL>
                      <a:noFill/>
                    </a:lnL>
                    <a:lnR>
                      <a:noFill/>
                    </a:lnR>
                    <a:lnT>
                      <a:noFill/>
                    </a:lnT>
                    <a:lnB>
                      <a:noFill/>
                    </a:lnB>
                    <a:solidFill>
                      <a:srgbClr val="F2DCDB"/>
                    </a:solidFill>
                  </a:tcPr>
                </a:tc>
                <a:tc>
                  <a:txBody>
                    <a:bodyPr/>
                    <a:lstStyle/>
                    <a:p>
                      <a:pPr algn="r" fontAlgn="b"/>
                      <a:r>
                        <a:rPr lang="en-US" sz="1000" b="0" i="0" u="none" strike="noStrike" dirty="0">
                          <a:effectLst/>
                          <a:latin typeface="Arial" panose="020B0604020202020204" pitchFamily="34" charset="0"/>
                        </a:rPr>
                        <a:t>8.30%</a:t>
                      </a:r>
                    </a:p>
                  </a:txBody>
                  <a:tcPr marL="0" marR="0" marT="0" marB="0" anchor="b">
                    <a:lnL>
                      <a:noFill/>
                    </a:lnL>
                    <a:lnR>
                      <a:noFill/>
                    </a:lnR>
                    <a:lnT>
                      <a:noFill/>
                    </a:lnT>
                    <a:lnB>
                      <a:noFill/>
                    </a:lnB>
                    <a:solidFill>
                      <a:srgbClr val="F2DCDB"/>
                    </a:solidFill>
                  </a:tcPr>
                </a:tc>
                <a:tc>
                  <a:txBody>
                    <a:bodyPr/>
                    <a:lstStyle/>
                    <a:p>
                      <a:pPr algn="r" fontAlgn="b"/>
                      <a:r>
                        <a:rPr lang="en-US" sz="1000" b="0" i="0" u="none" strike="noStrike" dirty="0">
                          <a:effectLst/>
                          <a:latin typeface="Arial" panose="020B0604020202020204" pitchFamily="34" charset="0"/>
                        </a:rPr>
                        <a:t>8.09%</a:t>
                      </a:r>
                    </a:p>
                  </a:txBody>
                  <a:tcPr marL="0" marR="0" marT="0" marB="0" anchor="b">
                    <a:lnL>
                      <a:noFill/>
                    </a:lnL>
                    <a:lnR>
                      <a:noFill/>
                    </a:lnR>
                    <a:lnT>
                      <a:noFill/>
                    </a:lnT>
                    <a:lnB>
                      <a:noFill/>
                    </a:lnB>
                    <a:solidFill>
                      <a:srgbClr val="F2DCDB"/>
                    </a:solidFill>
                  </a:tcPr>
                </a:tc>
                <a:tc>
                  <a:txBody>
                    <a:bodyPr/>
                    <a:lstStyle/>
                    <a:p>
                      <a:pPr algn="r" fontAlgn="b"/>
                      <a:r>
                        <a:rPr lang="en-US" sz="1000" b="0" i="0" u="none" strike="noStrike" dirty="0">
                          <a:effectLst/>
                          <a:latin typeface="Arial" panose="020B0604020202020204" pitchFamily="34" charset="0"/>
                        </a:rPr>
                        <a:t>7.88%</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DCDB"/>
                    </a:solidFill>
                  </a:tcPr>
                </a:tc>
              </a:tr>
              <a:tr h="159639">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May-06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6.25%</a:t>
                      </a:r>
                    </a:p>
                  </a:txBody>
                  <a:tcPr marL="0" marR="0" marT="0" marB="0" anchor="b">
                    <a:lnL>
                      <a:noFill/>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6.00%</a:t>
                      </a:r>
                    </a:p>
                  </a:txBody>
                  <a:tcPr marL="0" marR="0" marT="0" marB="0" anchor="b">
                    <a:lnL>
                      <a:noFill/>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5.90%</a:t>
                      </a:r>
                    </a:p>
                  </a:txBody>
                  <a:tcPr marL="0" marR="0" marT="0" marB="0" anchor="b">
                    <a:lnL>
                      <a:noFill/>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5.80%</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r" fontAlgn="b"/>
                      <a:r>
                        <a:rPr lang="en-US" sz="1000" b="0" i="0" u="none" strike="noStrike" dirty="0">
                          <a:solidFill>
                            <a:srgbClr val="C0504D"/>
                          </a:solidFill>
                          <a:effectLst/>
                          <a:latin typeface="Arial" panose="020B0604020202020204" pitchFamily="34" charset="0"/>
                        </a:rPr>
                        <a:t>7.26%</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fontAlgn="b"/>
                      <a:r>
                        <a:rPr lang="en-US" sz="1000" b="0" i="0" u="none" strike="noStrike" dirty="0">
                          <a:effectLst/>
                          <a:latin typeface="Arial" panose="020B0604020202020204" pitchFamily="34" charset="0"/>
                        </a:rPr>
                        <a:t>7.63%</a:t>
                      </a:r>
                    </a:p>
                  </a:txBody>
                  <a:tcPr marL="0" marR="0" marT="0" marB="0" anchor="b">
                    <a:lnL>
                      <a:noFill/>
                    </a:lnL>
                    <a:lnR>
                      <a:noFill/>
                    </a:lnR>
                    <a:lnT>
                      <a:noFill/>
                    </a:lnT>
                    <a:lnB>
                      <a:noFill/>
                    </a:lnB>
                    <a:solidFill>
                      <a:srgbClr val="F2DCDB"/>
                    </a:solidFill>
                  </a:tcPr>
                </a:tc>
                <a:tc>
                  <a:txBody>
                    <a:bodyPr/>
                    <a:lstStyle/>
                    <a:p>
                      <a:pPr algn="r" fontAlgn="b"/>
                      <a:r>
                        <a:rPr lang="en-US" sz="1000" b="0" i="0" u="none" strike="noStrike" dirty="0">
                          <a:effectLst/>
                          <a:latin typeface="Arial" panose="020B0604020202020204" pitchFamily="34" charset="0"/>
                        </a:rPr>
                        <a:t>7.35%</a:t>
                      </a:r>
                    </a:p>
                  </a:txBody>
                  <a:tcPr marL="0" marR="0" marT="0" marB="0" anchor="b">
                    <a:lnL>
                      <a:noFill/>
                    </a:lnL>
                    <a:lnR>
                      <a:noFill/>
                    </a:lnR>
                    <a:lnT>
                      <a:noFill/>
                    </a:lnT>
                    <a:lnB>
                      <a:noFill/>
                    </a:lnB>
                    <a:solidFill>
                      <a:srgbClr val="F2DCDB"/>
                    </a:solidFill>
                  </a:tcPr>
                </a:tc>
                <a:tc>
                  <a:txBody>
                    <a:bodyPr/>
                    <a:lstStyle/>
                    <a:p>
                      <a:pPr algn="r" fontAlgn="b"/>
                      <a:r>
                        <a:rPr lang="en-US" sz="1000" b="0" i="0" u="none" strike="noStrike" dirty="0">
                          <a:effectLst/>
                          <a:latin typeface="Arial" panose="020B0604020202020204" pitchFamily="34" charset="0"/>
                        </a:rPr>
                        <a:t>7.14%</a:t>
                      </a:r>
                    </a:p>
                  </a:txBody>
                  <a:tcPr marL="0" marR="0" marT="0" marB="0" anchor="b">
                    <a:lnL>
                      <a:noFill/>
                    </a:lnL>
                    <a:lnR>
                      <a:noFill/>
                    </a:lnR>
                    <a:lnT>
                      <a:noFill/>
                    </a:lnT>
                    <a:lnB>
                      <a:noFill/>
                    </a:lnB>
                    <a:solidFill>
                      <a:srgbClr val="F2DCDB"/>
                    </a:solidFill>
                  </a:tcPr>
                </a:tc>
                <a:tc>
                  <a:txBody>
                    <a:bodyPr/>
                    <a:lstStyle/>
                    <a:p>
                      <a:pPr algn="r" fontAlgn="b"/>
                      <a:r>
                        <a:rPr lang="en-US" sz="1000" b="0" i="0" u="none" strike="noStrike" dirty="0">
                          <a:effectLst/>
                          <a:latin typeface="Arial" panose="020B0604020202020204" pitchFamily="34" charset="0"/>
                        </a:rPr>
                        <a:t>6.92%</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DCDB"/>
                    </a:solidFill>
                  </a:tcPr>
                </a:tc>
              </a:tr>
              <a:tr h="159639">
                <a:tc rowSpan="2">
                  <a:txBody>
                    <a:bodyPr/>
                    <a:lstStyle/>
                    <a:p>
                      <a:pPr algn="ctr" fontAlgn="ctr"/>
                      <a:r>
                        <a:rPr lang="en-US" sz="1000" b="0" i="0" u="none" strike="noStrike" dirty="0">
                          <a:effectLst/>
                          <a:latin typeface="Arial" panose="020B0604020202020204" pitchFamily="34" charset="0"/>
                        </a:rPr>
                        <a:t>EB-2006-0088 Methodology</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May-08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8.57%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6.10%</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6.10%</a:t>
                      </a:r>
                    </a:p>
                  </a:txBody>
                  <a:tcPr marL="0" marR="0" marT="0" marB="0" anchor="b">
                    <a:lnL>
                      <a:noFill/>
                    </a:lnL>
                    <a:lnR>
                      <a:noFill/>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6.10%</a:t>
                      </a:r>
                    </a:p>
                  </a:txBody>
                  <a:tcPr marL="0" marR="0" marT="0" marB="0" anchor="b">
                    <a:lnL>
                      <a:noFill/>
                    </a:lnL>
                    <a:lnR>
                      <a:noFill/>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6.10%</a:t>
                      </a:r>
                    </a:p>
                  </a:txBody>
                  <a:tcPr marL="0" marR="0" marT="0" marB="0" anchor="b">
                    <a:lnL>
                      <a:noFill/>
                    </a:lnL>
                    <a:lnR>
                      <a:noFill/>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6.10%</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4.47%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7.02%</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D9D9D9"/>
                    </a:solidFill>
                  </a:tcPr>
                </a:tc>
              </a:tr>
              <a:tr h="159639">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May-09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8.01%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7.62%</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1.33%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fontAlgn="b"/>
                      <a:r>
                        <a:rPr lang="en-US" sz="1000" b="0" i="0" u="none" strike="noStrike" dirty="0">
                          <a:effectLst/>
                          <a:latin typeface="Arial" panose="020B0604020202020204" pitchFamily="34" charset="0"/>
                        </a:rPr>
                        <a:t>7.52%</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D9D9D9"/>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D9D9D9"/>
                    </a:solidFill>
                  </a:tcPr>
                </a:tc>
              </a:tr>
              <a:tr h="159639">
                <a:tc rowSpan="7">
                  <a:txBody>
                    <a:bodyPr/>
                    <a:lstStyle/>
                    <a:p>
                      <a:pPr algn="ctr" fontAlgn="ctr"/>
                      <a:r>
                        <a:rPr lang="en-US" sz="1000" b="0" i="0" u="none" strike="noStrike" dirty="0">
                          <a:effectLst/>
                          <a:latin typeface="Arial" panose="020B0604020202020204" pitchFamily="34" charset="0"/>
                        </a:rPr>
                        <a:t>EB-2009-0084 Methodology (current)</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May-10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9.85%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5.87%</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2.07%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7.31%</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59639">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May-11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9.58%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5.32%</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2.46%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6.91%</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59639">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Jan-12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9.42%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5.01%</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2.08%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6.66%</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59639">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May-12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9.12%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4.41%</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2.08%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b"/>
                      <a:r>
                        <a:rPr lang="en-US" sz="1000" b="0" i="0" u="none" strike="noStrike" dirty="0">
                          <a:effectLst/>
                          <a:latin typeface="Arial" panose="020B0604020202020204" pitchFamily="34" charset="0"/>
                        </a:rPr>
                        <a:t>6.20%</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59639">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Jan-13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000" b="0" i="0" u="none" strike="noStrike" dirty="0">
                          <a:effectLst/>
                          <a:latin typeface="Arial" panose="020B0604020202020204" pitchFamily="34" charset="0"/>
                        </a:rPr>
                        <a:t>8.93%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000" b="0" i="0" u="none" strike="noStrike" dirty="0">
                          <a:effectLst/>
                          <a:latin typeface="Arial" panose="020B0604020202020204" pitchFamily="34" charset="0"/>
                        </a:rPr>
                        <a:t>4.03%</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000" b="0" i="0" u="none" strike="noStrike" dirty="0">
                          <a:effectLst/>
                          <a:latin typeface="Arial" panose="020B0604020202020204" pitchFamily="34" charset="0"/>
                        </a:rPr>
                        <a:t>2.08%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000" b="0" i="0" u="none" strike="noStrike" dirty="0">
                          <a:effectLst/>
                          <a:latin typeface="Arial" panose="020B0604020202020204" pitchFamily="34" charset="0"/>
                        </a:rPr>
                        <a:t>5.91%</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59639">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May-13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n-US" sz="1000" b="0" i="0" u="none" strike="noStrike" dirty="0">
                          <a:effectLst/>
                          <a:latin typeface="Arial" panose="020B0604020202020204" pitchFamily="34" charset="0"/>
                        </a:rPr>
                        <a:t>8.98%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n-US" sz="1000" b="0" i="0" u="none" strike="noStrike" dirty="0">
                          <a:effectLst/>
                          <a:latin typeface="Arial" panose="020B0604020202020204" pitchFamily="34" charset="0"/>
                        </a:rPr>
                        <a:t>4.12%</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FFF0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FFF0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a:noFill/>
                    </a:lnB>
                    <a:solidFill>
                      <a:srgbClr val="FFFF0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n-US" sz="1000" b="0" i="0" u="none" strike="noStrike" dirty="0">
                          <a:effectLst/>
                          <a:latin typeface="Arial" panose="020B0604020202020204" pitchFamily="34" charset="0"/>
                        </a:rPr>
                        <a:t>2.07%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n-US" sz="1000" b="0" i="0" u="none" strike="noStrike" dirty="0">
                          <a:effectLst/>
                          <a:latin typeface="Arial" panose="020B0604020202020204" pitchFamily="34" charset="0"/>
                        </a:rPr>
                        <a:t>5.98%</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gridSpan="4">
                  <a:txBody>
                    <a:bodyPr/>
                    <a:lstStyle/>
                    <a:p>
                      <a:pPr algn="l" fontAlgn="b"/>
                      <a:r>
                        <a:rPr lang="en-US" sz="1000" b="0" i="0" u="none" strike="noStrike" dirty="0">
                          <a:effectLst/>
                          <a:latin typeface="Arial" panose="020B0604020202020204" pitchFamily="34" charset="0"/>
                        </a:rPr>
                        <a:t>Updated by PEG using OEB memorandum</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4789">
                <a:tc vMerge="1">
                  <a:txBody>
                    <a:bodyPr/>
                    <a:lstStyle/>
                    <a:p>
                      <a:endParaRPr lang="en-US"/>
                    </a:p>
                  </a:txBody>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r h="164789">
                <a:tc>
                  <a:txBody>
                    <a:bodyPr/>
                    <a:lstStyle/>
                    <a:p>
                      <a:pPr algn="ctr" fontAlgn="ctr"/>
                      <a:endParaRPr lang="en-US" sz="1000" b="0" i="0" u="none" strike="noStrike" dirty="0">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dirty="0">
                        <a:effectLst/>
                        <a:latin typeface="Arial" panose="020B060402020202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b"/>
                      <a:r>
                        <a:rPr lang="en-US" sz="1000" b="0" i="0" u="none" strike="noStrike" dirty="0">
                          <a:effectLst/>
                          <a:latin typeface="Arial" panose="020B0604020202020204" pitchFamily="34" charset="0"/>
                        </a:rPr>
                        <a:t>2013 Average Value</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r" fontAlgn="b"/>
                      <a:r>
                        <a:rPr lang="en-US" sz="1000" b="0" i="0" u="none" strike="noStrike" dirty="0">
                          <a:effectLst/>
                          <a:latin typeface="Arial" panose="020B0604020202020204" pitchFamily="34" charset="0"/>
                        </a:rPr>
                        <a:t>5.96%</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r>
            </a:tbl>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32</a:t>
            </a:fld>
            <a:endParaRPr lang="en-US" dirty="0"/>
          </a:p>
        </p:txBody>
      </p:sp>
      <p:sp>
        <p:nvSpPr>
          <p:cNvPr id="5" name="Date Placeholder 4"/>
          <p:cNvSpPr>
            <a:spLocks noGrp="1"/>
          </p:cNvSpPr>
          <p:nvPr>
            <p:ph type="dt" sz="half" idx="10"/>
          </p:nvPr>
        </p:nvSpPr>
        <p:spPr/>
        <p:txBody>
          <a:bodyPr/>
          <a:lstStyle/>
          <a:p>
            <a:fld id="{193B2885-CBD1-4581-AEF9-7AECBD914EDA}" type="datetime1">
              <a:rPr lang="en-US" smtClean="0"/>
              <a:t>5/22/2015</a:t>
            </a:fld>
            <a:endParaRPr lang="en-US" dirty="0"/>
          </a:p>
        </p:txBody>
      </p:sp>
    </p:spTree>
    <p:extLst>
      <p:ext uri="{BB962C8B-B14F-4D97-AF65-F5344CB8AC3E}">
        <p14:creationId xmlns:p14="http://schemas.microsoft.com/office/powerpoint/2010/main" val="1519565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the Capital Cost Methodology</a:t>
            </a:r>
            <a:endParaRPr lang="en-US" dirty="0"/>
          </a:p>
        </p:txBody>
      </p:sp>
      <p:sp>
        <p:nvSpPr>
          <p:cNvPr id="3" name="Content Placeholder 2"/>
          <p:cNvSpPr>
            <a:spLocks noGrp="1"/>
          </p:cNvSpPr>
          <p:nvPr>
            <p:ph idx="1"/>
          </p:nvPr>
        </p:nvSpPr>
        <p:spPr/>
        <p:txBody>
          <a:bodyPr/>
          <a:lstStyle/>
          <a:p>
            <a:r>
              <a:rPr lang="en-US" dirty="0" smtClean="0"/>
              <a:t>The capital cost is based on the purchase of capital services</a:t>
            </a:r>
          </a:p>
          <a:p>
            <a:r>
              <a:rPr lang="en-US" dirty="0" smtClean="0"/>
              <a:t>It is designed to estimate how much it would cost to rent the capital that the distributor owns assuming a competitive market for assets</a:t>
            </a:r>
          </a:p>
          <a:p>
            <a:r>
              <a:rPr lang="en-US" dirty="0" smtClean="0"/>
              <a:t>The depreciation profile has a geometric pattern and mimics the value of assets over time as they age</a:t>
            </a:r>
          </a:p>
          <a:p>
            <a:r>
              <a:rPr lang="en-US" dirty="0" smtClean="0"/>
              <a:t>This method is used by the U.S. Bureau of Labor Statistics in Multifactor Productivity Calculations</a:t>
            </a:r>
          </a:p>
          <a:p>
            <a:r>
              <a:rPr lang="en-US" dirty="0" smtClean="0"/>
              <a:t>More information can be found in the PEG IRM-4 report and the </a:t>
            </a:r>
            <a:r>
              <a:rPr lang="en-US" dirty="0" smtClean="0"/>
              <a:t>Appendix 1 to </a:t>
            </a:r>
            <a:r>
              <a:rPr lang="en-US" dirty="0" smtClean="0"/>
              <a:t>the </a:t>
            </a:r>
            <a:r>
              <a:rPr lang="en-US" dirty="0" smtClean="0"/>
              <a:t>User’s </a:t>
            </a:r>
            <a:r>
              <a:rPr lang="en-US" dirty="0" smtClean="0"/>
              <a:t>Guide</a:t>
            </a:r>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33</a:t>
            </a:fld>
            <a:endParaRPr lang="en-US" dirty="0"/>
          </a:p>
        </p:txBody>
      </p:sp>
      <p:sp>
        <p:nvSpPr>
          <p:cNvPr id="5" name="Date Placeholder 4"/>
          <p:cNvSpPr>
            <a:spLocks noGrp="1"/>
          </p:cNvSpPr>
          <p:nvPr>
            <p:ph type="dt" sz="half" idx="10"/>
          </p:nvPr>
        </p:nvSpPr>
        <p:spPr/>
        <p:txBody>
          <a:bodyPr/>
          <a:lstStyle/>
          <a:p>
            <a:fld id="{9352F8DD-BEF1-4651-BF88-B02F4A62B536}" type="datetime1">
              <a:rPr lang="en-US" smtClean="0"/>
              <a:t>5/22/2015</a:t>
            </a:fld>
            <a:endParaRPr lang="en-US" dirty="0"/>
          </a:p>
        </p:txBody>
      </p:sp>
    </p:spTree>
    <p:extLst>
      <p:ext uri="{BB962C8B-B14F-4D97-AF65-F5344CB8AC3E}">
        <p14:creationId xmlns:p14="http://schemas.microsoft.com/office/powerpoint/2010/main" val="31673782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IRM-4 Working Papers</a:t>
            </a:r>
            <a:endParaRPr lang="en-US" dirty="0"/>
          </a:p>
        </p:txBody>
      </p:sp>
      <p:sp>
        <p:nvSpPr>
          <p:cNvPr id="3" name="Content Placeholder 2"/>
          <p:cNvSpPr>
            <a:spLocks noGrp="1"/>
          </p:cNvSpPr>
          <p:nvPr>
            <p:ph idx="1"/>
          </p:nvPr>
        </p:nvSpPr>
        <p:spPr/>
        <p:txBody>
          <a:bodyPr/>
          <a:lstStyle/>
          <a:p>
            <a:r>
              <a:rPr lang="en-US" dirty="0" smtClean="0"/>
              <a:t>These are much more involved</a:t>
            </a:r>
          </a:p>
          <a:p>
            <a:r>
              <a:rPr lang="en-US" dirty="0" smtClean="0"/>
              <a:t>Include productivity calculations</a:t>
            </a:r>
          </a:p>
          <a:p>
            <a:r>
              <a:rPr lang="en-US" dirty="0" smtClean="0"/>
              <a:t>Do not include benchmarking calculations</a:t>
            </a:r>
          </a:p>
          <a:p>
            <a:r>
              <a:rPr lang="en-US" dirty="0" smtClean="0"/>
              <a:t>Does include benchmarking database used for the econometric model</a:t>
            </a:r>
          </a:p>
          <a:p>
            <a:r>
              <a:rPr lang="en-US" dirty="0" smtClean="0"/>
              <a:t>It has its own set of documentation</a:t>
            </a:r>
          </a:p>
          <a:p>
            <a:r>
              <a:rPr lang="en-US" dirty="0" smtClean="0"/>
              <a:t>Because the capital is the most important item carried forward, the discussion will be focused on capital related issues</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34</a:t>
            </a:fld>
            <a:endParaRPr lang="en-US" dirty="0"/>
          </a:p>
        </p:txBody>
      </p:sp>
      <p:sp>
        <p:nvSpPr>
          <p:cNvPr id="5" name="Date Placeholder 4"/>
          <p:cNvSpPr>
            <a:spLocks noGrp="1"/>
          </p:cNvSpPr>
          <p:nvPr>
            <p:ph type="dt" sz="half" idx="10"/>
          </p:nvPr>
        </p:nvSpPr>
        <p:spPr/>
        <p:txBody>
          <a:bodyPr/>
          <a:lstStyle/>
          <a:p>
            <a:fld id="{E52C9CA3-50FA-40B8-A55D-C7F74CA58639}" type="datetime1">
              <a:rPr lang="en-US" smtClean="0"/>
              <a:t>5/22/2015</a:t>
            </a:fld>
            <a:endParaRPr lang="en-US" dirty="0"/>
          </a:p>
        </p:txBody>
      </p:sp>
    </p:spTree>
    <p:extLst>
      <p:ext uri="{BB962C8B-B14F-4D97-AF65-F5344CB8AC3E}">
        <p14:creationId xmlns:p14="http://schemas.microsoft.com/office/powerpoint/2010/main" val="1553013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Cost Calculations in the IRM-4 Working Papers</a:t>
            </a:r>
            <a:endParaRPr lang="en-US" dirty="0"/>
          </a:p>
        </p:txBody>
      </p:sp>
      <p:sp>
        <p:nvSpPr>
          <p:cNvPr id="3" name="Content Placeholder 2"/>
          <p:cNvSpPr>
            <a:spLocks noGrp="1"/>
          </p:cNvSpPr>
          <p:nvPr>
            <p:ph idx="1"/>
          </p:nvPr>
        </p:nvSpPr>
        <p:spPr/>
        <p:txBody>
          <a:bodyPr/>
          <a:lstStyle/>
          <a:p>
            <a:r>
              <a:rPr lang="en-US" dirty="0" smtClean="0"/>
              <a:t>A brief tour of the IRM-4 working papers and documentation</a:t>
            </a:r>
          </a:p>
          <a:p>
            <a:r>
              <a:rPr lang="en-US" dirty="0" smtClean="0"/>
              <a:t>One cannot rely upon the previous value of the capital quantity forever.  There will eventually have to be a value calculated using a different method.</a:t>
            </a:r>
          </a:p>
          <a:p>
            <a:r>
              <a:rPr lang="en-US" dirty="0" smtClean="0"/>
              <a:t>This value is called the benchmark year value.  These calculations were done in 1989 for most LDCs and in 2002 for LDCs that did not have sufficient historical data.</a:t>
            </a:r>
          </a:p>
          <a:p>
            <a:r>
              <a:rPr lang="en-US" dirty="0" smtClean="0"/>
              <a:t>There were many challenges that had to be overcome in order to produce the historical capital quantities</a:t>
            </a:r>
            <a:endParaRPr lang="en-US" dirty="0"/>
          </a:p>
        </p:txBody>
      </p:sp>
      <p:sp>
        <p:nvSpPr>
          <p:cNvPr id="4" name="Date Placeholder 3"/>
          <p:cNvSpPr>
            <a:spLocks noGrp="1"/>
          </p:cNvSpPr>
          <p:nvPr>
            <p:ph type="dt" sz="half" idx="10"/>
          </p:nvPr>
        </p:nvSpPr>
        <p:spPr/>
        <p:txBody>
          <a:bodyPr/>
          <a:lstStyle/>
          <a:p>
            <a:fld id="{27A3D905-217D-41B5-B179-2D183ED05D49}"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35</a:t>
            </a:fld>
            <a:endParaRPr lang="en-US" dirty="0"/>
          </a:p>
        </p:txBody>
      </p:sp>
    </p:spTree>
    <p:extLst>
      <p:ext uri="{BB962C8B-B14F-4D97-AF65-F5344CB8AC3E}">
        <p14:creationId xmlns:p14="http://schemas.microsoft.com/office/powerpoint/2010/main" val="738694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Data Challenge 1: </a:t>
            </a:r>
            <a:br>
              <a:rPr lang="en-US" dirty="0" smtClean="0"/>
            </a:br>
            <a:r>
              <a:rPr lang="en-US" dirty="0" smtClean="0"/>
              <a:t>Missing Additions Data</a:t>
            </a:r>
            <a:endParaRPr lang="en-US" dirty="0"/>
          </a:p>
        </p:txBody>
      </p:sp>
      <p:sp>
        <p:nvSpPr>
          <p:cNvPr id="3" name="Content Placeholder 2"/>
          <p:cNvSpPr>
            <a:spLocks noGrp="1"/>
          </p:cNvSpPr>
          <p:nvPr>
            <p:ph idx="1"/>
          </p:nvPr>
        </p:nvSpPr>
        <p:spPr/>
        <p:txBody>
          <a:bodyPr>
            <a:normAutofit/>
          </a:bodyPr>
          <a:lstStyle/>
          <a:p>
            <a:r>
              <a:rPr lang="en-US" dirty="0" smtClean="0"/>
              <a:t>This problem was overcome by estimating the additions data</a:t>
            </a:r>
          </a:p>
          <a:p>
            <a:r>
              <a:rPr lang="en-US" dirty="0" smtClean="0"/>
              <a:t>The estimate was based on the following accounting relationship</a:t>
            </a:r>
          </a:p>
          <a:p>
            <a:pPr marL="457200" lvl="1" indent="0">
              <a:buNone/>
            </a:pPr>
            <a:endParaRPr lang="en-US" dirty="0"/>
          </a:p>
          <a:p>
            <a:pPr marL="457200" lvl="1" indent="0">
              <a:buNone/>
            </a:pPr>
            <a:r>
              <a:rPr lang="en-US" dirty="0" smtClean="0"/>
              <a:t>Plant at End of Year = Plant at Start of Year + Plant Added – Plant Retired</a:t>
            </a:r>
          </a:p>
          <a:p>
            <a:pPr marL="457200" lvl="1" indent="0">
              <a:buNone/>
            </a:pPr>
            <a:r>
              <a:rPr lang="en-US" dirty="0" smtClean="0"/>
              <a:t>	Therefore: </a:t>
            </a:r>
            <a:endParaRPr lang="en-US" dirty="0"/>
          </a:p>
          <a:p>
            <a:pPr marL="457200" lvl="1" indent="0">
              <a:buNone/>
            </a:pPr>
            <a:r>
              <a:rPr lang="en-US" dirty="0" smtClean="0"/>
              <a:t>Plant </a:t>
            </a:r>
            <a:r>
              <a:rPr lang="en-US" dirty="0"/>
              <a:t>Added </a:t>
            </a:r>
            <a:r>
              <a:rPr lang="en-US" dirty="0" smtClean="0"/>
              <a:t>= </a:t>
            </a:r>
            <a:r>
              <a:rPr lang="en-US" dirty="0"/>
              <a:t>Plant at End of Year </a:t>
            </a:r>
            <a:r>
              <a:rPr lang="en-US" dirty="0" smtClean="0"/>
              <a:t>- Plant </a:t>
            </a:r>
            <a:r>
              <a:rPr lang="en-US" dirty="0"/>
              <a:t>at Start of Year </a:t>
            </a:r>
            <a:r>
              <a:rPr lang="en-US" dirty="0" smtClean="0"/>
              <a:t>+ </a:t>
            </a:r>
            <a:r>
              <a:rPr lang="en-US" dirty="0"/>
              <a:t>Plant </a:t>
            </a:r>
            <a:r>
              <a:rPr lang="en-US" dirty="0" smtClean="0"/>
              <a:t>Retired</a:t>
            </a:r>
          </a:p>
          <a:p>
            <a:endParaRPr lang="en-US" dirty="0" smtClean="0"/>
          </a:p>
          <a:p>
            <a:r>
              <a:rPr lang="en-US" dirty="0" smtClean="0"/>
              <a:t>Plant value data were available for many years</a:t>
            </a:r>
          </a:p>
          <a:p>
            <a:r>
              <a:rPr lang="en-US" dirty="0" smtClean="0"/>
              <a:t>Plant retired was estimated as 0.05% of plant each year</a:t>
            </a:r>
            <a:endParaRPr lang="en-US" dirty="0"/>
          </a:p>
          <a:p>
            <a:pPr marL="457200" lvl="1" indent="0">
              <a:buNone/>
            </a:pPr>
            <a:endParaRPr lang="en-US" dirty="0"/>
          </a:p>
        </p:txBody>
      </p:sp>
      <p:sp>
        <p:nvSpPr>
          <p:cNvPr id="4" name="Date Placeholder 3"/>
          <p:cNvSpPr>
            <a:spLocks noGrp="1"/>
          </p:cNvSpPr>
          <p:nvPr>
            <p:ph type="dt" sz="half" idx="10"/>
          </p:nvPr>
        </p:nvSpPr>
        <p:spPr/>
        <p:txBody>
          <a:bodyPr/>
          <a:lstStyle/>
          <a:p>
            <a:fld id="{3A1FE74A-11E8-4D74-8C1C-D31B264B5769}"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36</a:t>
            </a:fld>
            <a:endParaRPr lang="en-US" dirty="0"/>
          </a:p>
        </p:txBody>
      </p:sp>
    </p:spTree>
    <p:extLst>
      <p:ext uri="{BB962C8B-B14F-4D97-AF65-F5344CB8AC3E}">
        <p14:creationId xmlns:p14="http://schemas.microsoft.com/office/powerpoint/2010/main" val="10836751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Data Challenge 2: Missing Data from 1998-2001</a:t>
            </a:r>
            <a:endParaRPr lang="en-US" dirty="0"/>
          </a:p>
        </p:txBody>
      </p:sp>
      <p:sp>
        <p:nvSpPr>
          <p:cNvPr id="3" name="Content Placeholder 2"/>
          <p:cNvSpPr>
            <a:spLocks noGrp="1"/>
          </p:cNvSpPr>
          <p:nvPr>
            <p:ph idx="1"/>
          </p:nvPr>
        </p:nvSpPr>
        <p:spPr/>
        <p:txBody>
          <a:bodyPr>
            <a:normAutofit lnSpcReduction="10000"/>
          </a:bodyPr>
          <a:lstStyle/>
          <a:p>
            <a:r>
              <a:rPr lang="en-US" dirty="0" smtClean="0"/>
              <a:t>All LDCs did not have plant data for 1998-2001</a:t>
            </a:r>
          </a:p>
          <a:p>
            <a:r>
              <a:rPr lang="en-US" dirty="0" smtClean="0"/>
              <a:t>This problem was addressed by using the same method to obtain plant additions except that the amount of additions from the calculation were over a multi-year period</a:t>
            </a:r>
          </a:p>
          <a:p>
            <a:r>
              <a:rPr lang="en-US" dirty="0" smtClean="0"/>
              <a:t>These were allocated equally to each of the missing years</a:t>
            </a:r>
          </a:p>
          <a:p>
            <a:r>
              <a:rPr lang="en-US" dirty="0" smtClean="0"/>
              <a:t>This method did not produce sensible results for all LDC</a:t>
            </a:r>
          </a:p>
          <a:p>
            <a:r>
              <a:rPr lang="en-US" dirty="0" smtClean="0"/>
              <a:t>Many LDC restated their plant values in 2002 at depreciated values</a:t>
            </a:r>
          </a:p>
          <a:p>
            <a:r>
              <a:rPr lang="en-US" dirty="0" smtClean="0"/>
              <a:t>This lead to a decline in plant and </a:t>
            </a:r>
            <a:r>
              <a:rPr lang="en-US" u="sng" dirty="0" smtClean="0"/>
              <a:t>negative</a:t>
            </a:r>
            <a:r>
              <a:rPr lang="en-US" dirty="0" smtClean="0"/>
              <a:t> implied additions</a:t>
            </a:r>
          </a:p>
          <a:p>
            <a:r>
              <a:rPr lang="en-US" dirty="0" smtClean="0"/>
              <a:t>An alternate method produced a consistent 2002 plant value and additions in these cases</a:t>
            </a:r>
            <a:endParaRPr lang="en-US" dirty="0"/>
          </a:p>
        </p:txBody>
      </p:sp>
      <p:sp>
        <p:nvSpPr>
          <p:cNvPr id="4" name="Date Placeholder 3"/>
          <p:cNvSpPr>
            <a:spLocks noGrp="1"/>
          </p:cNvSpPr>
          <p:nvPr>
            <p:ph type="dt" sz="half" idx="10"/>
          </p:nvPr>
        </p:nvSpPr>
        <p:spPr/>
        <p:txBody>
          <a:bodyPr/>
          <a:lstStyle/>
          <a:p>
            <a:fld id="{4C44D23F-85FE-4726-B579-70A264CD1306}"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37</a:t>
            </a:fld>
            <a:endParaRPr lang="en-US" dirty="0"/>
          </a:p>
        </p:txBody>
      </p:sp>
    </p:spTree>
    <p:extLst>
      <p:ext uri="{BB962C8B-B14F-4D97-AF65-F5344CB8AC3E}">
        <p14:creationId xmlns:p14="http://schemas.microsoft.com/office/powerpoint/2010/main" val="3516090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Benchmark Year for Capital Quantity</a:t>
            </a:r>
            <a:endParaRPr lang="en-US" dirty="0"/>
          </a:p>
        </p:txBody>
      </p:sp>
      <p:sp>
        <p:nvSpPr>
          <p:cNvPr id="3" name="Content Placeholder 2"/>
          <p:cNvSpPr>
            <a:spLocks noGrp="1"/>
          </p:cNvSpPr>
          <p:nvPr>
            <p:ph idx="1"/>
          </p:nvPr>
        </p:nvSpPr>
        <p:spPr/>
        <p:txBody>
          <a:bodyPr/>
          <a:lstStyle/>
          <a:p>
            <a:r>
              <a:rPr lang="en-US" dirty="0" smtClean="0"/>
              <a:t>The 1989 benchmark quantity of capital is calculated as </a:t>
            </a:r>
          </a:p>
          <a:p>
            <a:pPr lvl="1"/>
            <a:r>
              <a:rPr lang="en-US" dirty="0" smtClean="0"/>
              <a:t>Net Plant Value / Price at which the Net Plant Value was accumulated</a:t>
            </a:r>
          </a:p>
          <a:p>
            <a:r>
              <a:rPr lang="en-US" dirty="0" smtClean="0"/>
              <a:t>This price is estimated as a weighted average of the historical values of the construction cost index</a:t>
            </a:r>
          </a:p>
          <a:p>
            <a:r>
              <a:rPr lang="en-US" dirty="0" smtClean="0"/>
              <a:t>In order to minimize the effect of this assumption, it is very desirable to go back as far as possible</a:t>
            </a:r>
          </a:p>
          <a:p>
            <a:r>
              <a:rPr lang="en-US" dirty="0" smtClean="0"/>
              <a:t>In the case of Ontario, the MUDBANK database was the earliest available data.  It starts in 1989 which is the benchmark year chosen</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38</a:t>
            </a:fld>
            <a:endParaRPr lang="en-US" dirty="0"/>
          </a:p>
        </p:txBody>
      </p:sp>
      <p:sp>
        <p:nvSpPr>
          <p:cNvPr id="5" name="Date Placeholder 4"/>
          <p:cNvSpPr>
            <a:spLocks noGrp="1"/>
          </p:cNvSpPr>
          <p:nvPr>
            <p:ph type="dt" sz="half" idx="10"/>
          </p:nvPr>
        </p:nvSpPr>
        <p:spPr/>
        <p:txBody>
          <a:bodyPr/>
          <a:lstStyle/>
          <a:p>
            <a:fld id="{85292711-D8BE-447A-8CEA-224607F563AC}" type="datetime1">
              <a:rPr lang="en-US" smtClean="0"/>
              <a:t>5/22/2015</a:t>
            </a:fld>
            <a:endParaRPr lang="en-US" dirty="0"/>
          </a:p>
        </p:txBody>
      </p:sp>
    </p:spTree>
    <p:extLst>
      <p:ext uri="{BB962C8B-B14F-4D97-AF65-F5344CB8AC3E}">
        <p14:creationId xmlns:p14="http://schemas.microsoft.com/office/powerpoint/2010/main" val="13608431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Data from the IRM-4 Working Papers</a:t>
            </a:r>
            <a:endParaRPr lang="en-US" dirty="0"/>
          </a:p>
        </p:txBody>
      </p:sp>
      <p:sp>
        <p:nvSpPr>
          <p:cNvPr id="3" name="Content Placeholder 2"/>
          <p:cNvSpPr>
            <a:spLocks noGrp="1"/>
          </p:cNvSpPr>
          <p:nvPr>
            <p:ph idx="1"/>
          </p:nvPr>
        </p:nvSpPr>
        <p:spPr/>
        <p:txBody>
          <a:bodyPr/>
          <a:lstStyle/>
          <a:p>
            <a:r>
              <a:rPr lang="en-US" dirty="0" smtClean="0"/>
              <a:t>The capacity </a:t>
            </a:r>
            <a:r>
              <a:rPr lang="en-US" dirty="0"/>
              <a:t>p</a:t>
            </a:r>
            <a:r>
              <a:rPr lang="en-US" dirty="0" smtClean="0"/>
              <a:t>roxy variable</a:t>
            </a:r>
          </a:p>
          <a:p>
            <a:r>
              <a:rPr lang="en-US" dirty="0" smtClean="0"/>
              <a:t>The historical OM&amp;A price index</a:t>
            </a:r>
          </a:p>
          <a:p>
            <a:endParaRPr lang="en-US" dirty="0"/>
          </a:p>
        </p:txBody>
      </p:sp>
      <p:sp>
        <p:nvSpPr>
          <p:cNvPr id="4" name="Date Placeholder 3"/>
          <p:cNvSpPr>
            <a:spLocks noGrp="1"/>
          </p:cNvSpPr>
          <p:nvPr>
            <p:ph type="dt" sz="half" idx="10"/>
          </p:nvPr>
        </p:nvSpPr>
        <p:spPr/>
        <p:txBody>
          <a:bodyPr/>
          <a:lstStyle/>
          <a:p>
            <a:fld id="{4BA83A98-2607-4DE3-A2A2-0B27B11F8246}"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39</a:t>
            </a:fld>
            <a:endParaRPr lang="en-US" dirty="0"/>
          </a:p>
        </p:txBody>
      </p:sp>
    </p:spTree>
    <p:extLst>
      <p:ext uri="{BB962C8B-B14F-4D97-AF65-F5344CB8AC3E}">
        <p14:creationId xmlns:p14="http://schemas.microsoft.com/office/powerpoint/2010/main" val="107008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of the Session</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Introduction and overview</a:t>
            </a:r>
          </a:p>
          <a:p>
            <a:pPr marL="514350" indent="-514350">
              <a:buFont typeface="+mj-lt"/>
              <a:buAutoNum type="arabicPeriod"/>
            </a:pPr>
            <a:r>
              <a:rPr lang="en-US" dirty="0" smtClean="0"/>
              <a:t>Validation</a:t>
            </a:r>
          </a:p>
          <a:p>
            <a:pPr marL="971550" lvl="1" indent="-514350">
              <a:buFont typeface="+mj-lt"/>
              <a:buAutoNum type="arabicPeriod"/>
            </a:pPr>
            <a:r>
              <a:rPr lang="en-US" dirty="0" smtClean="0"/>
              <a:t>Section 1: data entry</a:t>
            </a:r>
          </a:p>
          <a:p>
            <a:pPr marL="971550" lvl="1" indent="-514350">
              <a:buFont typeface="+mj-lt"/>
              <a:buAutoNum type="arabicPeriod"/>
            </a:pPr>
            <a:r>
              <a:rPr lang="en-US" dirty="0" smtClean="0"/>
              <a:t>Section 2: actual cost calculation</a:t>
            </a:r>
          </a:p>
          <a:p>
            <a:pPr marL="1428750" lvl="2" indent="-514350">
              <a:buFont typeface="+mj-lt"/>
              <a:buAutoNum type="arabicPeriod"/>
            </a:pPr>
            <a:r>
              <a:rPr lang="en-US" dirty="0" smtClean="0"/>
              <a:t>OM&amp;A calculation – exclusions and adjustments</a:t>
            </a:r>
          </a:p>
          <a:p>
            <a:pPr marL="1428750" lvl="2" indent="-514350">
              <a:buFont typeface="+mj-lt"/>
              <a:buAutoNum type="arabicPeriod"/>
            </a:pPr>
            <a:r>
              <a:rPr lang="en-US" dirty="0" smtClean="0"/>
              <a:t>Capital Calculation</a:t>
            </a:r>
          </a:p>
          <a:p>
            <a:pPr marL="971550" lvl="1" indent="-514350">
              <a:buFont typeface="+mj-lt"/>
              <a:buAutoNum type="arabicPeriod"/>
            </a:pPr>
            <a:r>
              <a:rPr lang="en-US" dirty="0" smtClean="0"/>
              <a:t>Section 3: Predicted Cost</a:t>
            </a:r>
          </a:p>
          <a:p>
            <a:pPr marL="971550" lvl="1" indent="-514350">
              <a:buFont typeface="+mj-lt"/>
              <a:buAutoNum type="arabicPeriod"/>
            </a:pPr>
            <a:r>
              <a:rPr lang="en-US" dirty="0" smtClean="0"/>
              <a:t>Section 4: Cost Performance Calculation</a:t>
            </a:r>
          </a:p>
          <a:p>
            <a:pPr marL="514350" indent="-514350">
              <a:buFont typeface="+mj-lt"/>
              <a:buAutoNum type="arabicPeriod"/>
            </a:pPr>
            <a:r>
              <a:rPr lang="en-US" dirty="0" smtClean="0"/>
              <a:t>Validation Exercise</a:t>
            </a:r>
          </a:p>
          <a:p>
            <a:pPr marL="514350" indent="-514350">
              <a:buFont typeface="+mj-lt"/>
              <a:buAutoNum type="arabicPeriod"/>
            </a:pPr>
            <a:r>
              <a:rPr lang="en-US" dirty="0" smtClean="0"/>
              <a:t>Flowchart, Generic LDC worksheet, and Forecasting</a:t>
            </a:r>
          </a:p>
          <a:p>
            <a:pPr marL="0" indent="0">
              <a:buNone/>
            </a:pPr>
            <a:endParaRPr lang="en-US" dirty="0"/>
          </a:p>
          <a:p>
            <a:endParaRPr lang="en-US" dirty="0" smtClean="0"/>
          </a:p>
          <a:p>
            <a:pPr lvl="1"/>
            <a:endParaRPr lang="en-US" dirty="0"/>
          </a:p>
        </p:txBody>
      </p:sp>
      <p:sp>
        <p:nvSpPr>
          <p:cNvPr id="4" name="Date Placeholder 3"/>
          <p:cNvSpPr>
            <a:spLocks noGrp="1"/>
          </p:cNvSpPr>
          <p:nvPr>
            <p:ph type="dt" sz="half" idx="10"/>
          </p:nvPr>
        </p:nvSpPr>
        <p:spPr/>
        <p:txBody>
          <a:bodyPr/>
          <a:lstStyle/>
          <a:p>
            <a:fld id="{1E2CFF2D-6E14-4602-A400-49E502C498C2}"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4</a:t>
            </a:fld>
            <a:endParaRPr lang="en-US" dirty="0"/>
          </a:p>
        </p:txBody>
      </p:sp>
    </p:spTree>
    <p:extLst>
      <p:ext uri="{BB962C8B-B14F-4D97-AF65-F5344CB8AC3E}">
        <p14:creationId xmlns:p14="http://schemas.microsoft.com/office/powerpoint/2010/main" val="2959933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Section 2 of the Validation Worksheet</a:t>
            </a:r>
            <a:endParaRPr lang="en-US" dirty="0"/>
          </a:p>
        </p:txBody>
      </p:sp>
      <p:sp>
        <p:nvSpPr>
          <p:cNvPr id="3" name="Content Placeholder 2"/>
          <p:cNvSpPr>
            <a:spLocks noGrp="1"/>
          </p:cNvSpPr>
          <p:nvPr>
            <p:ph idx="1"/>
          </p:nvPr>
        </p:nvSpPr>
        <p:spPr/>
        <p:txBody>
          <a:bodyPr/>
          <a:lstStyle/>
          <a:p>
            <a:r>
              <a:rPr lang="en-US" dirty="0" smtClean="0"/>
              <a:t>Actual Cost can be broken down into manageable pieces</a:t>
            </a:r>
          </a:p>
          <a:p>
            <a:r>
              <a:rPr lang="en-US" dirty="0" smtClean="0"/>
              <a:t>OM&amp;A contains adjustments</a:t>
            </a:r>
          </a:p>
          <a:p>
            <a:r>
              <a:rPr lang="en-US" dirty="0" smtClean="0"/>
              <a:t>Capital Cost uses a methodology that standardizes the calculation such that plant added is the main driver of cost differences among distributors</a:t>
            </a:r>
          </a:p>
          <a:p>
            <a:r>
              <a:rPr lang="en-US" dirty="0" smtClean="0"/>
              <a:t>Some reliance upon previous work is required</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40</a:t>
            </a:fld>
            <a:endParaRPr lang="en-US" dirty="0"/>
          </a:p>
        </p:txBody>
      </p:sp>
      <p:sp>
        <p:nvSpPr>
          <p:cNvPr id="5" name="Date Placeholder 4"/>
          <p:cNvSpPr>
            <a:spLocks noGrp="1"/>
          </p:cNvSpPr>
          <p:nvPr>
            <p:ph type="dt" sz="half" idx="10"/>
          </p:nvPr>
        </p:nvSpPr>
        <p:spPr/>
        <p:txBody>
          <a:bodyPr/>
          <a:lstStyle/>
          <a:p>
            <a:fld id="{C02496C0-6EA5-4A94-BFF4-A4C2AAB2D3F3}" type="datetime1">
              <a:rPr lang="en-US" smtClean="0"/>
              <a:t>5/22/2015</a:t>
            </a:fld>
            <a:endParaRPr lang="en-US" dirty="0"/>
          </a:p>
        </p:txBody>
      </p:sp>
    </p:spTree>
    <p:extLst>
      <p:ext uri="{BB962C8B-B14F-4D97-AF65-F5344CB8AC3E}">
        <p14:creationId xmlns:p14="http://schemas.microsoft.com/office/powerpoint/2010/main" val="2833835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3: Predicted Cost</a:t>
            </a:r>
            <a:endParaRPr lang="en-US" dirty="0"/>
          </a:p>
        </p:txBody>
      </p:sp>
      <p:sp>
        <p:nvSpPr>
          <p:cNvPr id="3" name="Content Placeholder 2"/>
          <p:cNvSpPr>
            <a:spLocks noGrp="1"/>
          </p:cNvSpPr>
          <p:nvPr>
            <p:ph idx="1"/>
          </p:nvPr>
        </p:nvSpPr>
        <p:spPr/>
        <p:txBody>
          <a:bodyPr/>
          <a:lstStyle/>
          <a:p>
            <a:r>
              <a:rPr lang="en-US" dirty="0" smtClean="0"/>
              <a:t>This is the most challenging section</a:t>
            </a:r>
          </a:p>
          <a:p>
            <a:r>
              <a:rPr lang="en-US" dirty="0" smtClean="0"/>
              <a:t>It involves the use of an equation that has already been determined in IRM-4</a:t>
            </a:r>
          </a:p>
          <a:p>
            <a:r>
              <a:rPr lang="en-US" dirty="0" smtClean="0"/>
              <a:t>It is a complex implementation of a easier to understand method</a:t>
            </a:r>
          </a:p>
          <a:p>
            <a:r>
              <a:rPr lang="en-US" dirty="0" smtClean="0"/>
              <a:t>Models can be used to predict all sorts of things:</a:t>
            </a:r>
          </a:p>
          <a:p>
            <a:pPr lvl="1"/>
            <a:r>
              <a:rPr lang="en-US" dirty="0" smtClean="0"/>
              <a:t>What consumers are likely to buy</a:t>
            </a:r>
          </a:p>
          <a:p>
            <a:pPr lvl="1"/>
            <a:r>
              <a:rPr lang="en-US" dirty="0" smtClean="0"/>
              <a:t>Athletic Team Performance</a:t>
            </a:r>
          </a:p>
          <a:p>
            <a:pPr lvl="1"/>
            <a:r>
              <a:rPr lang="en-US" dirty="0" smtClean="0"/>
              <a:t>Forecasts of Economic Growth</a:t>
            </a:r>
          </a:p>
          <a:p>
            <a:r>
              <a:rPr lang="en-US" dirty="0" smtClean="0"/>
              <a:t>Let’s start with a simple model that is not related to LDC cost</a:t>
            </a:r>
            <a:endParaRPr lang="en-US" dirty="0"/>
          </a:p>
        </p:txBody>
      </p:sp>
      <p:sp>
        <p:nvSpPr>
          <p:cNvPr id="4" name="Date Placeholder 3"/>
          <p:cNvSpPr>
            <a:spLocks noGrp="1"/>
          </p:cNvSpPr>
          <p:nvPr>
            <p:ph type="dt" sz="half" idx="10"/>
          </p:nvPr>
        </p:nvSpPr>
        <p:spPr/>
        <p:txBody>
          <a:bodyPr/>
          <a:lstStyle/>
          <a:p>
            <a:fld id="{E08B4018-2C87-4906-B71B-D7CE5CA30917}"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41</a:t>
            </a:fld>
            <a:endParaRPr lang="en-US" dirty="0"/>
          </a:p>
        </p:txBody>
      </p:sp>
    </p:spTree>
    <p:extLst>
      <p:ext uri="{BB962C8B-B14F-4D97-AF65-F5344CB8AC3E}">
        <p14:creationId xmlns:p14="http://schemas.microsoft.com/office/powerpoint/2010/main" val="29179371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Hockey Attendance Model</a:t>
            </a:r>
            <a:endParaRPr lang="en-US" dirty="0"/>
          </a:p>
        </p:txBody>
      </p:sp>
      <p:sp>
        <p:nvSpPr>
          <p:cNvPr id="3" name="Content Placeholder 2"/>
          <p:cNvSpPr>
            <a:spLocks noGrp="1"/>
          </p:cNvSpPr>
          <p:nvPr>
            <p:ph idx="1"/>
          </p:nvPr>
        </p:nvSpPr>
        <p:spPr/>
        <p:txBody>
          <a:bodyPr>
            <a:normAutofit/>
          </a:bodyPr>
          <a:lstStyle/>
          <a:p>
            <a:r>
              <a:rPr lang="en-US" dirty="0" smtClean="0"/>
              <a:t>Assume someone went to the effort to gather data with the goal to predict the attendance at a typical NHL hockey game</a:t>
            </a:r>
          </a:p>
          <a:p>
            <a:r>
              <a:rPr lang="en-US" dirty="0" smtClean="0"/>
              <a:t>A model was estimated and it found the following relationship between attendance (A) and a set of business conditions:</a:t>
            </a:r>
          </a:p>
          <a:p>
            <a:pPr lvl="1"/>
            <a:r>
              <a:rPr lang="en-US" dirty="0" smtClean="0"/>
              <a:t>Population / Average NHL market population (P)</a:t>
            </a:r>
          </a:p>
          <a:p>
            <a:pPr lvl="1"/>
            <a:r>
              <a:rPr lang="en-US" dirty="0" smtClean="0"/>
              <a:t>Winning Percentage in the previous 30 days (W) </a:t>
            </a:r>
          </a:p>
          <a:p>
            <a:pPr lvl="1"/>
            <a:r>
              <a:rPr lang="en-US" dirty="0" smtClean="0"/>
              <a:t>Number of All Star Players (S)</a:t>
            </a:r>
          </a:p>
          <a:p>
            <a:pPr lvl="1"/>
            <a:r>
              <a:rPr lang="en-US" dirty="0" smtClean="0"/>
              <a:t>Area Capacity / Average NHL Arena Capacity (C)</a:t>
            </a:r>
          </a:p>
          <a:p>
            <a:r>
              <a:rPr lang="en-US" dirty="0" smtClean="0"/>
              <a:t>A = 6000 + 100xP + 100xW + 1000xWxW+ 500xS + 100xC</a:t>
            </a:r>
            <a:endParaRPr lang="en-US" dirty="0"/>
          </a:p>
        </p:txBody>
      </p:sp>
      <p:sp>
        <p:nvSpPr>
          <p:cNvPr id="4" name="Date Placeholder 3"/>
          <p:cNvSpPr>
            <a:spLocks noGrp="1"/>
          </p:cNvSpPr>
          <p:nvPr>
            <p:ph type="dt" sz="half" idx="10"/>
          </p:nvPr>
        </p:nvSpPr>
        <p:spPr/>
        <p:txBody>
          <a:bodyPr/>
          <a:lstStyle/>
          <a:p>
            <a:fld id="{B41A8EC9-0242-4314-B477-F823FB1A787B}"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42</a:t>
            </a:fld>
            <a:endParaRPr lang="en-US" dirty="0"/>
          </a:p>
        </p:txBody>
      </p:sp>
    </p:spTree>
    <p:extLst>
      <p:ext uri="{BB962C8B-B14F-4D97-AF65-F5344CB8AC3E}">
        <p14:creationId xmlns:p14="http://schemas.microsoft.com/office/powerpoint/2010/main" val="854353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Hockey Attendance Model</a:t>
            </a:r>
            <a:endParaRPr lang="en-US" dirty="0"/>
          </a:p>
        </p:txBody>
      </p:sp>
      <p:sp>
        <p:nvSpPr>
          <p:cNvPr id="3" name="Content Placeholder 2"/>
          <p:cNvSpPr>
            <a:spLocks noGrp="1"/>
          </p:cNvSpPr>
          <p:nvPr>
            <p:ph idx="1"/>
          </p:nvPr>
        </p:nvSpPr>
        <p:spPr/>
        <p:txBody>
          <a:bodyPr>
            <a:normAutofit/>
          </a:bodyPr>
          <a:lstStyle/>
          <a:p>
            <a:r>
              <a:rPr lang="en-US" dirty="0" smtClean="0"/>
              <a:t>On any given night the predicted number of fans can be determined by “plugging in” the values for the Team</a:t>
            </a:r>
          </a:p>
          <a:p>
            <a:r>
              <a:rPr lang="en-US" dirty="0" smtClean="0"/>
              <a:t>A team with a 0.500 record, an average arena and population size with 1 all star would imply the following:</a:t>
            </a:r>
          </a:p>
          <a:p>
            <a:pPr lvl="1"/>
            <a:r>
              <a:rPr lang="en-US" dirty="0" smtClean="0"/>
              <a:t>P = 1; W = 0.500; WxW = 0.250 S = 1; C = 1;</a:t>
            </a:r>
          </a:p>
          <a:p>
            <a:pPr lvl="1"/>
            <a:r>
              <a:rPr lang="en-US" dirty="0" smtClean="0"/>
              <a:t>Because: A </a:t>
            </a:r>
            <a:r>
              <a:rPr lang="en-US" dirty="0"/>
              <a:t>= </a:t>
            </a:r>
            <a:r>
              <a:rPr lang="en-US" dirty="0" smtClean="0"/>
              <a:t>6000 </a:t>
            </a:r>
            <a:r>
              <a:rPr lang="en-US" dirty="0"/>
              <a:t>+ 100xP + </a:t>
            </a:r>
            <a:r>
              <a:rPr lang="en-US" dirty="0" smtClean="0"/>
              <a:t>100xW + 1000xWxW + 500xS </a:t>
            </a:r>
            <a:r>
              <a:rPr lang="en-US" dirty="0"/>
              <a:t>+ </a:t>
            </a:r>
            <a:r>
              <a:rPr lang="en-US" dirty="0" smtClean="0"/>
              <a:t>100xC</a:t>
            </a:r>
            <a:endParaRPr lang="en-US" dirty="0"/>
          </a:p>
          <a:p>
            <a:pPr lvl="1"/>
            <a:r>
              <a:rPr lang="en-US" dirty="0" smtClean="0"/>
              <a:t>Prediction: A </a:t>
            </a:r>
            <a:r>
              <a:rPr lang="en-US" dirty="0"/>
              <a:t>= </a:t>
            </a:r>
            <a:r>
              <a:rPr lang="en-US" dirty="0" smtClean="0"/>
              <a:t>6000 + 100x1 + 100x0.500 +1000x0.250 + 500x1 + 100x1 </a:t>
            </a:r>
          </a:p>
          <a:p>
            <a:pPr lvl="1"/>
            <a:r>
              <a:rPr lang="en-US" dirty="0" smtClean="0"/>
              <a:t>A = 6000 + 100 + 50 + 250 + 500 + 100 = 7000 Fans in Attendance</a:t>
            </a:r>
          </a:p>
          <a:p>
            <a:r>
              <a:rPr lang="en-US" dirty="0" smtClean="0"/>
              <a:t>The equation would predict the incremental impact of signing an all- star would by 500 fans.  </a:t>
            </a:r>
            <a:endParaRPr lang="en-US" dirty="0"/>
          </a:p>
        </p:txBody>
      </p:sp>
      <p:sp>
        <p:nvSpPr>
          <p:cNvPr id="4" name="Date Placeholder 3"/>
          <p:cNvSpPr>
            <a:spLocks noGrp="1"/>
          </p:cNvSpPr>
          <p:nvPr>
            <p:ph type="dt" sz="half" idx="10"/>
          </p:nvPr>
        </p:nvSpPr>
        <p:spPr/>
        <p:txBody>
          <a:bodyPr/>
          <a:lstStyle/>
          <a:p>
            <a:fld id="{EC7F4FA1-0485-40B7-9A73-E6EF71CE7E0A}"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43</a:t>
            </a:fld>
            <a:endParaRPr lang="en-US" dirty="0"/>
          </a:p>
        </p:txBody>
      </p:sp>
    </p:spTree>
    <p:extLst>
      <p:ext uri="{BB962C8B-B14F-4D97-AF65-F5344CB8AC3E}">
        <p14:creationId xmlns:p14="http://schemas.microsoft.com/office/powerpoint/2010/main" val="22261101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LDC Cost Model vs. the Hockey Model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 equation has been estimated that determined the impact of a number of business conditions</a:t>
            </a:r>
          </a:p>
          <a:p>
            <a:r>
              <a:rPr lang="en-US" dirty="0" smtClean="0"/>
              <a:t>By plugging in the values for the LDC or Team a prediction can be generated</a:t>
            </a:r>
          </a:p>
          <a:p>
            <a:r>
              <a:rPr lang="en-US" dirty="0" smtClean="0"/>
              <a:t>There may be factors that the model does not pick up or did not find significant (Weather that day; Who is the opposing team).</a:t>
            </a:r>
          </a:p>
          <a:p>
            <a:r>
              <a:rPr lang="en-US" dirty="0" smtClean="0"/>
              <a:t>If attendance is consistently better than the model predicts, perhaps team management is doing something better than everyone else to generate excitement for the team.  </a:t>
            </a:r>
          </a:p>
          <a:p>
            <a:r>
              <a:rPr lang="en-US" dirty="0" smtClean="0"/>
              <a:t>The cost performance model is the same in that it attributes differences between actual cost and that predicted by the model to management performance.</a:t>
            </a:r>
            <a:endParaRPr lang="en-US" dirty="0"/>
          </a:p>
        </p:txBody>
      </p:sp>
      <p:sp>
        <p:nvSpPr>
          <p:cNvPr id="4" name="Date Placeholder 3"/>
          <p:cNvSpPr>
            <a:spLocks noGrp="1"/>
          </p:cNvSpPr>
          <p:nvPr>
            <p:ph type="dt" sz="half" idx="10"/>
          </p:nvPr>
        </p:nvSpPr>
        <p:spPr/>
        <p:txBody>
          <a:bodyPr/>
          <a:lstStyle/>
          <a:p>
            <a:fld id="{64D32142-F767-4543-9C67-68922417ABB9}"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44</a:t>
            </a:fld>
            <a:endParaRPr lang="en-US" dirty="0"/>
          </a:p>
        </p:txBody>
      </p:sp>
    </p:spTree>
    <p:extLst>
      <p:ext uri="{BB962C8B-B14F-4D97-AF65-F5344CB8AC3E}">
        <p14:creationId xmlns:p14="http://schemas.microsoft.com/office/powerpoint/2010/main" val="25078103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Validation Worksheet: Section 3 (Predicted Cost)</a:t>
            </a:r>
            <a:endParaRPr lang="en-US" sz="4000" dirty="0"/>
          </a:p>
        </p:txBody>
      </p:sp>
      <p:sp>
        <p:nvSpPr>
          <p:cNvPr id="3" name="Content Placeholder 2"/>
          <p:cNvSpPr>
            <a:spLocks noGrp="1"/>
          </p:cNvSpPr>
          <p:nvPr>
            <p:ph idx="1"/>
          </p:nvPr>
        </p:nvSpPr>
        <p:spPr/>
        <p:txBody>
          <a:bodyPr>
            <a:normAutofit/>
          </a:bodyPr>
          <a:lstStyle/>
          <a:p>
            <a:r>
              <a:rPr lang="en-US" dirty="0" smtClean="0"/>
              <a:t>Gather Data</a:t>
            </a:r>
          </a:p>
          <a:p>
            <a:pPr lvl="1"/>
            <a:r>
              <a:rPr lang="en-US" dirty="0" smtClean="0"/>
              <a:t>Output Quantities</a:t>
            </a:r>
          </a:p>
          <a:p>
            <a:pPr lvl="1"/>
            <a:r>
              <a:rPr lang="en-US" dirty="0" smtClean="0"/>
              <a:t>Input Prices</a:t>
            </a:r>
          </a:p>
          <a:p>
            <a:pPr lvl="1"/>
            <a:r>
              <a:rPr lang="en-US" dirty="0" smtClean="0"/>
              <a:t>Other Business Conditions</a:t>
            </a:r>
          </a:p>
          <a:p>
            <a:r>
              <a:rPr lang="en-US" dirty="0" smtClean="0"/>
              <a:t>Calculation of the prediction equation is done in 4 blocks</a:t>
            </a:r>
          </a:p>
          <a:p>
            <a:r>
              <a:rPr lang="en-US" dirty="0" smtClean="0"/>
              <a:t>This result is converted into dollars</a:t>
            </a:r>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45</a:t>
            </a:fld>
            <a:endParaRPr lang="en-US" dirty="0"/>
          </a:p>
        </p:txBody>
      </p:sp>
      <p:sp>
        <p:nvSpPr>
          <p:cNvPr id="5" name="Date Placeholder 4"/>
          <p:cNvSpPr>
            <a:spLocks noGrp="1"/>
          </p:cNvSpPr>
          <p:nvPr>
            <p:ph type="dt" sz="half" idx="10"/>
          </p:nvPr>
        </p:nvSpPr>
        <p:spPr/>
        <p:txBody>
          <a:bodyPr/>
          <a:lstStyle/>
          <a:p>
            <a:fld id="{E3A8074B-1953-40A7-A376-8390D5EC17B0}" type="datetime1">
              <a:rPr lang="en-US" smtClean="0"/>
              <a:t>5/22/2015</a:t>
            </a:fld>
            <a:endParaRPr lang="en-US" dirty="0"/>
          </a:p>
        </p:txBody>
      </p:sp>
    </p:spTree>
    <p:extLst>
      <p:ext uri="{BB962C8B-B14F-4D97-AF65-F5344CB8AC3E}">
        <p14:creationId xmlns:p14="http://schemas.microsoft.com/office/powerpoint/2010/main" val="28131512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Predicted Cost Calculations</a:t>
            </a:r>
            <a:endParaRPr lang="en-US" dirty="0"/>
          </a:p>
        </p:txBody>
      </p:sp>
      <p:sp>
        <p:nvSpPr>
          <p:cNvPr id="3" name="Content Placeholder 2"/>
          <p:cNvSpPr>
            <a:spLocks noGrp="1"/>
          </p:cNvSpPr>
          <p:nvPr>
            <p:ph idx="1"/>
          </p:nvPr>
        </p:nvSpPr>
        <p:spPr/>
        <p:txBody>
          <a:bodyPr/>
          <a:lstStyle/>
          <a:p>
            <a:r>
              <a:rPr lang="en-US" dirty="0" smtClean="0"/>
              <a:t>Top to Bottom Overview of the Method</a:t>
            </a:r>
          </a:p>
          <a:p>
            <a:pPr lvl="1"/>
            <a:r>
              <a:rPr lang="en-US" dirty="0" smtClean="0"/>
              <a:t>What goes into the final result</a:t>
            </a:r>
          </a:p>
          <a:p>
            <a:pPr lvl="1"/>
            <a:r>
              <a:rPr lang="en-US" dirty="0" smtClean="0"/>
              <a:t>Looks like a pyramid (one result with many component calculations)</a:t>
            </a:r>
          </a:p>
          <a:p>
            <a:pPr lvl="1"/>
            <a:r>
              <a:rPr lang="en-US" dirty="0" smtClean="0"/>
              <a:t>How did we get this number</a:t>
            </a:r>
          </a:p>
          <a:p>
            <a:r>
              <a:rPr lang="en-US" dirty="0" smtClean="0"/>
              <a:t>Bottom to Top Review of Calculations</a:t>
            </a:r>
          </a:p>
          <a:p>
            <a:pPr lvl="1"/>
            <a:r>
              <a:rPr lang="en-US" dirty="0" smtClean="0"/>
              <a:t>How to get from the data provided to the </a:t>
            </a:r>
            <a:r>
              <a:rPr lang="en-US" dirty="0"/>
              <a:t>final result</a:t>
            </a:r>
          </a:p>
          <a:p>
            <a:pPr lvl="1"/>
            <a:r>
              <a:rPr lang="en-US" dirty="0"/>
              <a:t>Looks like a </a:t>
            </a:r>
            <a:r>
              <a:rPr lang="en-US" dirty="0" smtClean="0"/>
              <a:t>funnel (many variables to one result)</a:t>
            </a:r>
          </a:p>
          <a:p>
            <a:pPr lvl="1"/>
            <a:r>
              <a:rPr lang="en-US" dirty="0" smtClean="0"/>
              <a:t>What do these numbers imply</a:t>
            </a:r>
            <a:endParaRPr lang="en-US" dirty="0"/>
          </a:p>
          <a:p>
            <a:r>
              <a:rPr lang="en-US" dirty="0" smtClean="0"/>
              <a:t>We will start with the Top to Bottom Approach</a:t>
            </a:r>
            <a:endParaRPr lang="en-US" dirty="0"/>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46</a:t>
            </a:fld>
            <a:endParaRPr lang="en-US" dirty="0"/>
          </a:p>
        </p:txBody>
      </p:sp>
      <p:sp>
        <p:nvSpPr>
          <p:cNvPr id="5" name="Date Placeholder 4"/>
          <p:cNvSpPr>
            <a:spLocks noGrp="1"/>
          </p:cNvSpPr>
          <p:nvPr>
            <p:ph type="dt" sz="half" idx="10"/>
          </p:nvPr>
        </p:nvSpPr>
        <p:spPr/>
        <p:txBody>
          <a:bodyPr/>
          <a:lstStyle/>
          <a:p>
            <a:fld id="{0C6FBBC7-A388-4B36-B292-91A6A2C354B1}" type="datetime1">
              <a:rPr lang="en-US" smtClean="0"/>
              <a:t>5/22/2015</a:t>
            </a:fld>
            <a:endParaRPr lang="en-US" dirty="0"/>
          </a:p>
        </p:txBody>
      </p:sp>
    </p:spTree>
    <p:extLst>
      <p:ext uri="{BB962C8B-B14F-4D97-AF65-F5344CB8AC3E}">
        <p14:creationId xmlns:p14="http://schemas.microsoft.com/office/powerpoint/2010/main" val="2287771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Predicted Cost is Determined</a:t>
            </a:r>
            <a:endParaRPr lang="en-US" dirty="0"/>
          </a:p>
        </p:txBody>
      </p:sp>
      <p:sp>
        <p:nvSpPr>
          <p:cNvPr id="6" name="Content Placeholder 5"/>
          <p:cNvSpPr>
            <a:spLocks noGrp="1"/>
          </p:cNvSpPr>
          <p:nvPr>
            <p:ph sz="half" idx="2"/>
          </p:nvPr>
        </p:nvSpPr>
        <p:spPr/>
        <p:txBody>
          <a:bodyPr/>
          <a:lstStyle/>
          <a:p>
            <a:r>
              <a:rPr lang="en-US" dirty="0" smtClean="0"/>
              <a:t>Predicted Cost in Dollars cannot be obtained directly for the results of the econometric model</a:t>
            </a:r>
          </a:p>
          <a:p>
            <a:r>
              <a:rPr lang="en-US" dirty="0" smtClean="0"/>
              <a:t>The model produces “real” cost</a:t>
            </a:r>
          </a:p>
          <a:p>
            <a:r>
              <a:rPr lang="en-US" dirty="0" smtClean="0"/>
              <a:t>It is expressed in logarithmic form</a:t>
            </a:r>
          </a:p>
          <a:p>
            <a:r>
              <a:rPr lang="en-US" dirty="0" smtClean="0"/>
              <a:t>It must be converted to normal “nominal” dollars</a:t>
            </a:r>
          </a:p>
          <a:p>
            <a:endParaRPr lang="en-US" dirty="0"/>
          </a:p>
        </p:txBody>
      </p:sp>
      <p:graphicFrame>
        <p:nvGraphicFramePr>
          <p:cNvPr id="7" name="Content Placeholder 6"/>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DCB1E677-1CB6-4F21-B351-1337BE05CAF3}" type="slidenum">
              <a:rPr lang="en-US" smtClean="0"/>
              <a:t>47</a:t>
            </a:fld>
            <a:endParaRPr lang="en-US" dirty="0"/>
          </a:p>
        </p:txBody>
      </p:sp>
      <p:sp>
        <p:nvSpPr>
          <p:cNvPr id="3" name="Date Placeholder 2"/>
          <p:cNvSpPr>
            <a:spLocks noGrp="1"/>
          </p:cNvSpPr>
          <p:nvPr>
            <p:ph type="dt" sz="half" idx="10"/>
          </p:nvPr>
        </p:nvSpPr>
        <p:spPr/>
        <p:txBody>
          <a:bodyPr/>
          <a:lstStyle/>
          <a:p>
            <a:fld id="{E44C900D-EA63-4200-84F1-532959AC81DA}" type="datetime1">
              <a:rPr lang="en-US" smtClean="0"/>
              <a:t>5/22/2015</a:t>
            </a:fld>
            <a:endParaRPr lang="en-US" dirty="0"/>
          </a:p>
        </p:txBody>
      </p:sp>
    </p:spTree>
    <p:extLst>
      <p:ext uri="{BB962C8B-B14F-4D97-AF65-F5344CB8AC3E}">
        <p14:creationId xmlns:p14="http://schemas.microsoft.com/office/powerpoint/2010/main" val="38478295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Real Predicted Cost is Determined</a:t>
            </a:r>
            <a:endParaRPr lang="en-US" dirty="0"/>
          </a:p>
        </p:txBody>
      </p:sp>
      <p:sp>
        <p:nvSpPr>
          <p:cNvPr id="6" name="Content Placeholder 5"/>
          <p:cNvSpPr>
            <a:spLocks noGrp="1"/>
          </p:cNvSpPr>
          <p:nvPr>
            <p:ph sz="half" idx="2"/>
          </p:nvPr>
        </p:nvSpPr>
        <p:spPr/>
        <p:txBody>
          <a:bodyPr/>
          <a:lstStyle/>
          <a:p>
            <a:r>
              <a:rPr lang="en-US" dirty="0" smtClean="0"/>
              <a:t>It is the sum of the products of the parameter values and the business conditions</a:t>
            </a:r>
          </a:p>
          <a:p>
            <a:r>
              <a:rPr lang="en-US" dirty="0" smtClean="0"/>
              <a:t>These include variables that are constructed from data provided</a:t>
            </a:r>
          </a:p>
          <a:p>
            <a:r>
              <a:rPr lang="en-US" dirty="0" smtClean="0"/>
              <a:t>Constant and trend variables are also included</a:t>
            </a:r>
            <a:endParaRPr lang="en-US" dirty="0"/>
          </a:p>
        </p:txBody>
      </p:sp>
      <p:graphicFrame>
        <p:nvGraphicFramePr>
          <p:cNvPr id="7" name="Content Placeholder 6"/>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DCB1E677-1CB6-4F21-B351-1337BE05CAF3}" type="slidenum">
              <a:rPr lang="en-US" smtClean="0"/>
              <a:t>48</a:t>
            </a:fld>
            <a:endParaRPr lang="en-US" dirty="0"/>
          </a:p>
        </p:txBody>
      </p:sp>
      <p:sp>
        <p:nvSpPr>
          <p:cNvPr id="3" name="Date Placeholder 2"/>
          <p:cNvSpPr>
            <a:spLocks noGrp="1"/>
          </p:cNvSpPr>
          <p:nvPr>
            <p:ph type="dt" sz="half" idx="10"/>
          </p:nvPr>
        </p:nvSpPr>
        <p:spPr/>
        <p:txBody>
          <a:bodyPr/>
          <a:lstStyle/>
          <a:p>
            <a:fld id="{64C6143D-33CB-4E66-8F0B-C153328EE2C8}" type="datetime1">
              <a:rPr lang="en-US" smtClean="0"/>
              <a:t>5/22/2015</a:t>
            </a:fld>
            <a:endParaRPr lang="en-US" dirty="0"/>
          </a:p>
        </p:txBody>
      </p:sp>
    </p:spTree>
    <p:extLst>
      <p:ext uri="{BB962C8B-B14F-4D97-AF65-F5344CB8AC3E}">
        <p14:creationId xmlns:p14="http://schemas.microsoft.com/office/powerpoint/2010/main" val="26187457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Constructed from the Data</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The variables are constructed from transformed data.  They include:</a:t>
            </a:r>
          </a:p>
          <a:p>
            <a:pPr lvl="1"/>
            <a:r>
              <a:rPr lang="en-US" dirty="0" smtClean="0"/>
              <a:t>The real price of capital</a:t>
            </a:r>
          </a:p>
          <a:p>
            <a:pPr lvl="1"/>
            <a:r>
              <a:rPr lang="en-US" dirty="0" smtClean="0"/>
              <a:t>Output measures</a:t>
            </a:r>
          </a:p>
          <a:p>
            <a:pPr lvl="2"/>
            <a:r>
              <a:rPr lang="en-US" dirty="0" smtClean="0"/>
              <a:t>Customers</a:t>
            </a:r>
          </a:p>
          <a:p>
            <a:pPr lvl="2"/>
            <a:r>
              <a:rPr lang="en-US" dirty="0" smtClean="0"/>
              <a:t>Deliveries</a:t>
            </a:r>
          </a:p>
          <a:p>
            <a:pPr lvl="2"/>
            <a:r>
              <a:rPr lang="en-US" dirty="0" smtClean="0"/>
              <a:t>Capacity Proxy</a:t>
            </a:r>
          </a:p>
          <a:p>
            <a:pPr lvl="1"/>
            <a:r>
              <a:rPr lang="en-US" dirty="0" smtClean="0"/>
              <a:t>Average line length</a:t>
            </a:r>
          </a:p>
          <a:p>
            <a:pPr lvl="1"/>
            <a:r>
              <a:rPr lang="en-US" dirty="0" smtClean="0"/>
              <a:t>Customer Growth</a:t>
            </a:r>
          </a:p>
          <a:p>
            <a:pPr lvl="1"/>
            <a:r>
              <a:rPr lang="en-US" dirty="0" smtClean="0"/>
              <a:t>The squares of outputs and price</a:t>
            </a:r>
          </a:p>
          <a:p>
            <a:pPr lvl="1"/>
            <a:r>
              <a:rPr lang="en-US" dirty="0" smtClean="0"/>
              <a:t>The products of </a:t>
            </a:r>
            <a:r>
              <a:rPr lang="en-US" dirty="0"/>
              <a:t>outputs and price</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487435517"/>
              </p:ext>
            </p:extLst>
          </p:nvPr>
        </p:nvGraphicFramePr>
        <p:xfrm>
          <a:off x="838200" y="1825625"/>
          <a:ext cx="52673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49</a:t>
            </a:fld>
            <a:endParaRPr lang="en-US" dirty="0"/>
          </a:p>
        </p:txBody>
      </p:sp>
      <p:sp>
        <p:nvSpPr>
          <p:cNvPr id="6" name="Date Placeholder 5"/>
          <p:cNvSpPr>
            <a:spLocks noGrp="1"/>
          </p:cNvSpPr>
          <p:nvPr>
            <p:ph type="dt" sz="half" idx="10"/>
          </p:nvPr>
        </p:nvSpPr>
        <p:spPr/>
        <p:txBody>
          <a:bodyPr/>
          <a:lstStyle/>
          <a:p>
            <a:fld id="{FFE03FB3-09D9-4C18-A864-8E5176C9BA05}" type="datetime1">
              <a:rPr lang="en-US" smtClean="0"/>
              <a:t>5/22/2015</a:t>
            </a:fld>
            <a:endParaRPr lang="en-US" dirty="0"/>
          </a:p>
        </p:txBody>
      </p:sp>
    </p:spTree>
    <p:extLst>
      <p:ext uri="{BB962C8B-B14F-4D97-AF65-F5344CB8AC3E}">
        <p14:creationId xmlns:p14="http://schemas.microsoft.com/office/powerpoint/2010/main" val="2762768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Conventions used in the presentation</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Numbers </a:t>
            </a:r>
            <a:r>
              <a:rPr lang="en-US" dirty="0"/>
              <a:t>in Brackets </a:t>
            </a:r>
            <a:r>
              <a:rPr lang="en-US" dirty="0" smtClean="0"/>
              <a:t>[ ] indicate </a:t>
            </a:r>
            <a:r>
              <a:rPr lang="en-US" dirty="0"/>
              <a:t>the section of the User’s Guide where additional information can be </a:t>
            </a:r>
            <a:r>
              <a:rPr lang="en-US" dirty="0" smtClean="0"/>
              <a:t>found.  A number with a zero after the decimal (e.g. 3.0) refers to the entire section.</a:t>
            </a:r>
          </a:p>
          <a:p>
            <a:endParaRPr lang="en-US" dirty="0"/>
          </a:p>
          <a:p>
            <a:r>
              <a:rPr lang="en-US" dirty="0"/>
              <a:t>Numbers in Parentheses </a:t>
            </a:r>
            <a:r>
              <a:rPr lang="en-US" dirty="0" smtClean="0"/>
              <a:t>( ) </a:t>
            </a:r>
            <a:r>
              <a:rPr lang="en-US" dirty="0"/>
              <a:t>indicate the </a:t>
            </a:r>
            <a:r>
              <a:rPr lang="en-US" dirty="0" smtClean="0"/>
              <a:t>line reference number on </a:t>
            </a:r>
            <a:r>
              <a:rPr lang="en-US" dirty="0"/>
              <a:t>the validation </a:t>
            </a:r>
            <a:r>
              <a:rPr lang="en-US" dirty="0" smtClean="0"/>
              <a:t>worksheet.  These reference line numbers are those contained in column B and not those generated by Excel.</a:t>
            </a:r>
            <a:endParaRPr lang="en-US" dirty="0"/>
          </a:p>
          <a:p>
            <a:endParaRPr lang="en-US" dirty="0"/>
          </a:p>
        </p:txBody>
      </p:sp>
      <p:sp>
        <p:nvSpPr>
          <p:cNvPr id="4" name="Date Placeholder 3"/>
          <p:cNvSpPr>
            <a:spLocks noGrp="1"/>
          </p:cNvSpPr>
          <p:nvPr>
            <p:ph type="dt" sz="half" idx="10"/>
          </p:nvPr>
        </p:nvSpPr>
        <p:spPr/>
        <p:txBody>
          <a:bodyPr/>
          <a:lstStyle/>
          <a:p>
            <a:fld id="{34A05ED1-1803-4BEA-BFB4-A110E1889422}"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5</a:t>
            </a:fld>
            <a:endParaRPr lang="en-US" dirty="0"/>
          </a:p>
        </p:txBody>
      </p:sp>
    </p:spTree>
    <p:extLst>
      <p:ext uri="{BB962C8B-B14F-4D97-AF65-F5344CB8AC3E}">
        <p14:creationId xmlns:p14="http://schemas.microsoft.com/office/powerpoint/2010/main" val="11755815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Transforming the Data to be Consistent with how the Model was Estimated</a:t>
            </a:r>
            <a:endParaRPr lang="en-US" dirty="0"/>
          </a:p>
        </p:txBody>
      </p:sp>
      <p:sp>
        <p:nvSpPr>
          <p:cNvPr id="4" name="Content Placeholder 3"/>
          <p:cNvSpPr>
            <a:spLocks noGrp="1"/>
          </p:cNvSpPr>
          <p:nvPr>
            <p:ph sz="half" idx="2"/>
          </p:nvPr>
        </p:nvSpPr>
        <p:spPr/>
        <p:txBody>
          <a:bodyPr/>
          <a:lstStyle/>
          <a:p>
            <a:r>
              <a:rPr lang="en-US" dirty="0" smtClean="0"/>
              <a:t>Every variable except the time trend and constant needs to be transformed</a:t>
            </a:r>
          </a:p>
          <a:p>
            <a:r>
              <a:rPr lang="en-US" dirty="0" smtClean="0"/>
              <a:t>It is compared to the sample average (except the customer growth variable)</a:t>
            </a:r>
          </a:p>
          <a:p>
            <a:r>
              <a:rPr lang="en-US" dirty="0" smtClean="0"/>
              <a:t>The logarithm is taken (for all except the constant and trend)</a:t>
            </a:r>
            <a:endParaRPr lang="en-US" dirty="0"/>
          </a:p>
        </p:txBody>
      </p:sp>
      <p:graphicFrame>
        <p:nvGraphicFramePr>
          <p:cNvPr id="5" name="Content Placeholder 4"/>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B1E677-1CB6-4F21-B351-1337BE05CAF3}" type="slidenum">
              <a:rPr lang="en-US" smtClean="0"/>
              <a:t>50</a:t>
            </a:fld>
            <a:endParaRPr lang="en-US" dirty="0"/>
          </a:p>
        </p:txBody>
      </p:sp>
      <p:sp>
        <p:nvSpPr>
          <p:cNvPr id="6" name="Date Placeholder 5"/>
          <p:cNvSpPr>
            <a:spLocks noGrp="1"/>
          </p:cNvSpPr>
          <p:nvPr>
            <p:ph type="dt" sz="half" idx="10"/>
          </p:nvPr>
        </p:nvSpPr>
        <p:spPr/>
        <p:txBody>
          <a:bodyPr/>
          <a:lstStyle/>
          <a:p>
            <a:fld id="{D829429C-389E-4DC9-B247-76E2E0660A06}" type="datetime1">
              <a:rPr lang="en-US" smtClean="0"/>
              <a:t>5/22/2015</a:t>
            </a:fld>
            <a:endParaRPr lang="en-US" dirty="0"/>
          </a:p>
        </p:txBody>
      </p:sp>
    </p:spTree>
    <p:extLst>
      <p:ext uri="{BB962C8B-B14F-4D97-AF65-F5344CB8AC3E}">
        <p14:creationId xmlns:p14="http://schemas.microsoft.com/office/powerpoint/2010/main" val="29564982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Predicted Cost Calculations: Bottom to Top</a:t>
            </a:r>
            <a:endParaRPr lang="en-US" dirty="0"/>
          </a:p>
        </p:txBody>
      </p:sp>
      <p:sp>
        <p:nvSpPr>
          <p:cNvPr id="5" name="Content Placeholder 4"/>
          <p:cNvSpPr>
            <a:spLocks noGrp="1"/>
          </p:cNvSpPr>
          <p:nvPr>
            <p:ph idx="1"/>
          </p:nvPr>
        </p:nvSpPr>
        <p:spPr/>
        <p:txBody>
          <a:bodyPr>
            <a:normAutofit lnSpcReduction="10000"/>
          </a:bodyPr>
          <a:lstStyle/>
          <a:p>
            <a:r>
              <a:rPr lang="en-US" dirty="0" smtClean="0"/>
              <a:t>The Validation worksheet works from the bottom of the above figures to the top</a:t>
            </a:r>
          </a:p>
          <a:p>
            <a:r>
              <a:rPr lang="en-US" dirty="0" smtClean="0"/>
              <a:t>Transforming the data</a:t>
            </a:r>
          </a:p>
          <a:p>
            <a:r>
              <a:rPr lang="en-US" dirty="0" smtClean="0"/>
              <a:t>Constructing the Variables</a:t>
            </a:r>
          </a:p>
          <a:p>
            <a:r>
              <a:rPr lang="en-US" dirty="0" smtClean="0"/>
              <a:t>Multiplying by the Parameter Values</a:t>
            </a:r>
          </a:p>
          <a:p>
            <a:r>
              <a:rPr lang="en-US" dirty="0" smtClean="0"/>
              <a:t>Getting the logarithm of predicted real cost</a:t>
            </a:r>
          </a:p>
          <a:p>
            <a:r>
              <a:rPr lang="en-US" dirty="0" smtClean="0"/>
              <a:t>Getting to predicted cost in dollars</a:t>
            </a:r>
          </a:p>
          <a:p>
            <a:r>
              <a:rPr lang="en-US" dirty="0" smtClean="0"/>
              <a:t>Calculating the difference between actual and predicted cost</a:t>
            </a:r>
          </a:p>
          <a:p>
            <a:r>
              <a:rPr lang="en-US" dirty="0" smtClean="0"/>
              <a:t>Three year average performance and the stretch factor</a:t>
            </a:r>
          </a:p>
          <a:p>
            <a:endParaRPr lang="en-US" dirty="0"/>
          </a:p>
        </p:txBody>
      </p:sp>
      <p:sp>
        <p:nvSpPr>
          <p:cNvPr id="3" name="Slide Number Placeholder 2"/>
          <p:cNvSpPr>
            <a:spLocks noGrp="1"/>
          </p:cNvSpPr>
          <p:nvPr>
            <p:ph type="sldNum" sz="quarter" idx="12"/>
          </p:nvPr>
        </p:nvSpPr>
        <p:spPr/>
        <p:txBody>
          <a:bodyPr/>
          <a:lstStyle/>
          <a:p>
            <a:fld id="{DCB1E677-1CB6-4F21-B351-1337BE05CAF3}" type="slidenum">
              <a:rPr lang="en-US" smtClean="0"/>
              <a:t>51</a:t>
            </a:fld>
            <a:endParaRPr lang="en-US" dirty="0"/>
          </a:p>
        </p:txBody>
      </p:sp>
      <p:sp>
        <p:nvSpPr>
          <p:cNvPr id="4" name="Date Placeholder 3"/>
          <p:cNvSpPr>
            <a:spLocks noGrp="1"/>
          </p:cNvSpPr>
          <p:nvPr>
            <p:ph type="dt" sz="half" idx="10"/>
          </p:nvPr>
        </p:nvSpPr>
        <p:spPr/>
        <p:txBody>
          <a:bodyPr/>
          <a:lstStyle/>
          <a:p>
            <a:fld id="{079D56CF-C19B-40F9-9F53-85F2E059D19D}" type="datetime1">
              <a:rPr lang="en-US" smtClean="0"/>
              <a:t>5/22/2015</a:t>
            </a:fld>
            <a:endParaRPr lang="en-US" dirty="0"/>
          </a:p>
        </p:txBody>
      </p:sp>
    </p:spTree>
    <p:extLst>
      <p:ext uri="{BB962C8B-B14F-4D97-AF65-F5344CB8AC3E}">
        <p14:creationId xmlns:p14="http://schemas.microsoft.com/office/powerpoint/2010/main" val="17730290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the Data: Outputs (114-117)</a:t>
            </a:r>
            <a:endParaRPr lang="en-US" dirty="0"/>
          </a:p>
        </p:txBody>
      </p:sp>
      <p:sp>
        <p:nvSpPr>
          <p:cNvPr id="3" name="Content Placeholder 2"/>
          <p:cNvSpPr>
            <a:spLocks noGrp="1"/>
          </p:cNvSpPr>
          <p:nvPr>
            <p:ph idx="1"/>
          </p:nvPr>
        </p:nvSpPr>
        <p:spPr/>
        <p:txBody>
          <a:bodyPr>
            <a:normAutofit/>
          </a:bodyPr>
          <a:lstStyle/>
          <a:p>
            <a:r>
              <a:rPr lang="en-US" dirty="0" smtClean="0"/>
              <a:t>Customers (114), Deliveries (115), and Peak Deman</a:t>
            </a:r>
            <a:r>
              <a:rPr lang="en-US" dirty="0"/>
              <a:t>d</a:t>
            </a:r>
            <a:r>
              <a:rPr lang="en-US" dirty="0" smtClean="0"/>
              <a:t> (116) are from Section 1</a:t>
            </a:r>
          </a:p>
          <a:p>
            <a:r>
              <a:rPr lang="en-US" dirty="0" smtClean="0"/>
              <a:t>The Capacity Proxy Variable (117) is calculated as the larger of the 2012 value in column G and the 2013 Peak Demand (116)</a:t>
            </a:r>
          </a:p>
          <a:p>
            <a:pPr lvl="1"/>
            <a:r>
              <a:rPr lang="en-US" dirty="0" smtClean="0"/>
              <a:t>This variable is a proxy for the capacity of the system.  It assumes the actual capacity is related to the amount of demand realized</a:t>
            </a:r>
          </a:p>
          <a:p>
            <a:pPr lvl="1"/>
            <a:r>
              <a:rPr lang="en-US" dirty="0" smtClean="0"/>
              <a:t>The system is designed to handle the highest expected demand.  It is not reduced to track annual peak demand.</a:t>
            </a:r>
          </a:p>
          <a:p>
            <a:pPr lvl="1"/>
            <a:r>
              <a:rPr lang="en-US" dirty="0" smtClean="0"/>
              <a:t>Therefore, it is measured by the highest peak demand observed from 2002 to the current year.  </a:t>
            </a:r>
          </a:p>
          <a:p>
            <a:pPr lvl="1"/>
            <a:r>
              <a:rPr lang="en-US" dirty="0" smtClean="0"/>
              <a:t>If a higher peak demand is realized, the measured capacity is increased</a:t>
            </a:r>
          </a:p>
          <a:p>
            <a:endParaRPr lang="en-US" dirty="0" smtClean="0"/>
          </a:p>
        </p:txBody>
      </p:sp>
      <p:sp>
        <p:nvSpPr>
          <p:cNvPr id="4" name="Date Placeholder 3"/>
          <p:cNvSpPr>
            <a:spLocks noGrp="1"/>
          </p:cNvSpPr>
          <p:nvPr>
            <p:ph type="dt" sz="half" idx="10"/>
          </p:nvPr>
        </p:nvSpPr>
        <p:spPr/>
        <p:txBody>
          <a:bodyPr/>
          <a:lstStyle/>
          <a:p>
            <a:fld id="{B5E3231A-71A4-456E-967A-D15831B29760}"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52</a:t>
            </a:fld>
            <a:endParaRPr lang="en-US" dirty="0"/>
          </a:p>
        </p:txBody>
      </p:sp>
    </p:spTree>
    <p:extLst>
      <p:ext uri="{BB962C8B-B14F-4D97-AF65-F5344CB8AC3E}">
        <p14:creationId xmlns:p14="http://schemas.microsoft.com/office/powerpoint/2010/main" val="28653830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the Data: Input Prices (120-125)</a:t>
            </a:r>
            <a:endParaRPr lang="en-US" dirty="0"/>
          </a:p>
        </p:txBody>
      </p:sp>
      <p:sp>
        <p:nvSpPr>
          <p:cNvPr id="3" name="Content Placeholder 2"/>
          <p:cNvSpPr>
            <a:spLocks noGrp="1"/>
          </p:cNvSpPr>
          <p:nvPr>
            <p:ph idx="1"/>
          </p:nvPr>
        </p:nvSpPr>
        <p:spPr/>
        <p:txBody>
          <a:bodyPr>
            <a:normAutofit lnSpcReduction="10000"/>
          </a:bodyPr>
          <a:lstStyle/>
          <a:p>
            <a:r>
              <a:rPr lang="en-US" dirty="0" smtClean="0"/>
              <a:t>The OM&amp;A price index growth (122) is a weighted average of the growth in earnings (121) growth and growth in the price of other OM&amp;A inputs (120).</a:t>
            </a:r>
          </a:p>
          <a:p>
            <a:r>
              <a:rPr lang="en-US" dirty="0" smtClean="0"/>
              <a:t>The weights are 70% labor and 30% other as determined by Board Staff during IRM-4.</a:t>
            </a:r>
          </a:p>
          <a:p>
            <a:r>
              <a:rPr lang="en-US" dirty="0" smtClean="0"/>
              <a:t>The O&amp;M Price Index Level (123) from 2012 is updated using the growth rate from 2012-2013 calculated on line 122</a:t>
            </a:r>
          </a:p>
          <a:p>
            <a:r>
              <a:rPr lang="en-US" dirty="0" smtClean="0"/>
              <a:t>The capital price index is taken from line 102 and is the same as that used to calculate capital cost.  Therefore, the price portion of capital cost is fully explained by the use of the capital price as an explanatory variable.</a:t>
            </a:r>
            <a:endParaRPr lang="en-US" dirty="0"/>
          </a:p>
        </p:txBody>
      </p:sp>
      <p:sp>
        <p:nvSpPr>
          <p:cNvPr id="4" name="Date Placeholder 3"/>
          <p:cNvSpPr>
            <a:spLocks noGrp="1"/>
          </p:cNvSpPr>
          <p:nvPr>
            <p:ph type="dt" sz="half" idx="10"/>
          </p:nvPr>
        </p:nvSpPr>
        <p:spPr/>
        <p:txBody>
          <a:bodyPr/>
          <a:lstStyle/>
          <a:p>
            <a:fld id="{8DA710ED-A345-4056-A60E-639724B27EFB}"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53</a:t>
            </a:fld>
            <a:endParaRPr lang="en-US" dirty="0"/>
          </a:p>
        </p:txBody>
      </p:sp>
    </p:spTree>
    <p:extLst>
      <p:ext uri="{BB962C8B-B14F-4D97-AF65-F5344CB8AC3E}">
        <p14:creationId xmlns:p14="http://schemas.microsoft.com/office/powerpoint/2010/main" val="30176738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the Data: </a:t>
            </a:r>
            <a:br>
              <a:rPr lang="en-US" dirty="0" smtClean="0"/>
            </a:br>
            <a:r>
              <a:rPr lang="en-US" dirty="0" smtClean="0"/>
              <a:t>Business Conditions (128-131)</a:t>
            </a:r>
            <a:endParaRPr lang="en-US" dirty="0"/>
          </a:p>
        </p:txBody>
      </p:sp>
      <p:sp>
        <p:nvSpPr>
          <p:cNvPr id="3" name="Content Placeholder 2"/>
          <p:cNvSpPr>
            <a:spLocks noGrp="1"/>
          </p:cNvSpPr>
          <p:nvPr>
            <p:ph idx="1"/>
          </p:nvPr>
        </p:nvSpPr>
        <p:spPr/>
        <p:txBody>
          <a:bodyPr/>
          <a:lstStyle/>
          <a:p>
            <a:r>
              <a:rPr lang="en-US" dirty="0" smtClean="0"/>
              <a:t>The Average Line km variable (129) is updated using the 2013 line km (128) by extending the average by a year to include the 2013 data.</a:t>
            </a:r>
          </a:p>
          <a:p>
            <a:pPr lvl="1"/>
            <a:r>
              <a:rPr lang="en-US" dirty="0" smtClean="0"/>
              <a:t>This is calculated as a full sample period average</a:t>
            </a:r>
          </a:p>
          <a:p>
            <a:pPr lvl="1"/>
            <a:r>
              <a:rPr lang="en-US" dirty="0" smtClean="0"/>
              <a:t>It is designed to measure the average size of the service territory served</a:t>
            </a:r>
          </a:p>
          <a:p>
            <a:r>
              <a:rPr lang="en-US" dirty="0" smtClean="0"/>
              <a:t>The Ten Year Customer Growth Percentage variable is updated by comparing the 2013 value to the 2003 variable.</a:t>
            </a:r>
          </a:p>
          <a:p>
            <a:pPr lvl="1"/>
            <a:r>
              <a:rPr lang="en-US" dirty="0" smtClean="0"/>
              <a:t>This is calculated as a rolling average</a:t>
            </a:r>
          </a:p>
          <a:p>
            <a:pPr lvl="1"/>
            <a:r>
              <a:rPr lang="en-US" dirty="0" smtClean="0"/>
              <a:t>It is designed to capture the age of the system</a:t>
            </a:r>
            <a:endParaRPr lang="en-US" dirty="0"/>
          </a:p>
        </p:txBody>
      </p:sp>
      <p:sp>
        <p:nvSpPr>
          <p:cNvPr id="4" name="Date Placeholder 3"/>
          <p:cNvSpPr>
            <a:spLocks noGrp="1"/>
          </p:cNvSpPr>
          <p:nvPr>
            <p:ph type="dt" sz="half" idx="10"/>
          </p:nvPr>
        </p:nvSpPr>
        <p:spPr/>
        <p:txBody>
          <a:bodyPr/>
          <a:lstStyle/>
          <a:p>
            <a:fld id="{6834D708-F61A-413E-A418-455F7F6A3EA3}"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54</a:t>
            </a:fld>
            <a:endParaRPr lang="en-US" dirty="0"/>
          </a:p>
        </p:txBody>
      </p:sp>
    </p:spTree>
    <p:extLst>
      <p:ext uri="{BB962C8B-B14F-4D97-AF65-F5344CB8AC3E}">
        <p14:creationId xmlns:p14="http://schemas.microsoft.com/office/powerpoint/2010/main" val="4942640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the Data: </a:t>
            </a:r>
            <a:br>
              <a:rPr lang="en-US" dirty="0" smtClean="0"/>
            </a:br>
            <a:r>
              <a:rPr lang="en-US" dirty="0" smtClean="0"/>
              <a:t>Company Values Used (137-144)</a:t>
            </a:r>
            <a:endParaRPr lang="en-US" dirty="0"/>
          </a:p>
        </p:txBody>
      </p:sp>
      <p:sp>
        <p:nvSpPr>
          <p:cNvPr id="3" name="Content Placeholder 2"/>
          <p:cNvSpPr>
            <a:spLocks noGrp="1"/>
          </p:cNvSpPr>
          <p:nvPr>
            <p:ph idx="1"/>
          </p:nvPr>
        </p:nvSpPr>
        <p:spPr/>
        <p:txBody>
          <a:bodyPr>
            <a:normAutofit lnSpcReduction="10000"/>
          </a:bodyPr>
          <a:lstStyle/>
          <a:p>
            <a:r>
              <a:rPr lang="en-US" dirty="0" smtClean="0"/>
              <a:t>The next set of lines gathers the variables needed by the econometric model into one place</a:t>
            </a:r>
          </a:p>
          <a:p>
            <a:r>
              <a:rPr lang="en-US" dirty="0" smtClean="0"/>
              <a:t>A constant (137) and trend variable (144) are created.</a:t>
            </a:r>
          </a:p>
          <a:p>
            <a:r>
              <a:rPr lang="en-US" dirty="0" smtClean="0"/>
              <a:t>The “real” capital price (138) is created by dividing the capital price (125) by the OM&amp;A price (123).  It is the relative price of capital. </a:t>
            </a:r>
          </a:p>
          <a:p>
            <a:pPr lvl="1"/>
            <a:r>
              <a:rPr lang="en-US" dirty="0" smtClean="0"/>
              <a:t>This is the specification used when the econometric model was estimated</a:t>
            </a:r>
          </a:p>
          <a:p>
            <a:pPr lvl="1"/>
            <a:r>
              <a:rPr lang="en-US" dirty="0" smtClean="0"/>
              <a:t>It will result in predictions of “real” cost that will have to converted to dollars</a:t>
            </a:r>
          </a:p>
          <a:p>
            <a:pPr lvl="1"/>
            <a:r>
              <a:rPr lang="en-US" dirty="0" smtClean="0"/>
              <a:t>This is a standard practice when estimating cost functions</a:t>
            </a:r>
          </a:p>
          <a:p>
            <a:r>
              <a:rPr lang="en-US" dirty="0" smtClean="0"/>
              <a:t>Customers, Capacity, and Deliveries are gathered (139-141)</a:t>
            </a:r>
          </a:p>
          <a:p>
            <a:r>
              <a:rPr lang="en-US" dirty="0" smtClean="0"/>
              <a:t>The other business condition variables are gathered (142-143)</a:t>
            </a:r>
            <a:endParaRPr lang="en-US" dirty="0"/>
          </a:p>
        </p:txBody>
      </p:sp>
      <p:sp>
        <p:nvSpPr>
          <p:cNvPr id="4" name="Date Placeholder 3"/>
          <p:cNvSpPr>
            <a:spLocks noGrp="1"/>
          </p:cNvSpPr>
          <p:nvPr>
            <p:ph type="dt" sz="half" idx="10"/>
          </p:nvPr>
        </p:nvSpPr>
        <p:spPr/>
        <p:txBody>
          <a:bodyPr/>
          <a:lstStyle/>
          <a:p>
            <a:fld id="{994F3545-8483-424E-8C50-98E2C68DA6C5}"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55</a:t>
            </a:fld>
            <a:endParaRPr lang="en-US" dirty="0"/>
          </a:p>
        </p:txBody>
      </p:sp>
    </p:spTree>
    <p:extLst>
      <p:ext uri="{BB962C8B-B14F-4D97-AF65-F5344CB8AC3E}">
        <p14:creationId xmlns:p14="http://schemas.microsoft.com/office/powerpoint/2010/main" val="8757628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Blocks of Calculations (148-229)</a:t>
            </a:r>
            <a:endParaRPr lang="en-US" dirty="0"/>
          </a:p>
        </p:txBody>
      </p:sp>
      <p:sp>
        <p:nvSpPr>
          <p:cNvPr id="3" name="Content Placeholder 2"/>
          <p:cNvSpPr>
            <a:spLocks noGrp="1"/>
          </p:cNvSpPr>
          <p:nvPr>
            <p:ph idx="1"/>
          </p:nvPr>
        </p:nvSpPr>
        <p:spPr/>
        <p:txBody>
          <a:bodyPr/>
          <a:lstStyle/>
          <a:p>
            <a:r>
              <a:rPr lang="en-US" dirty="0" smtClean="0"/>
              <a:t>The next set of lines are organized into four “blocks” to make the calculations easier to understand.</a:t>
            </a:r>
          </a:p>
          <a:p>
            <a:r>
              <a:rPr lang="en-US" dirty="0"/>
              <a:t>With a few twists the model can be though of as a large equation with 18 terms</a:t>
            </a:r>
          </a:p>
          <a:p>
            <a:pPr lvl="1"/>
            <a:r>
              <a:rPr lang="en-US" dirty="0"/>
              <a:t>Cost  = B1 x X1 + B2 x X2 … B18 x X18</a:t>
            </a:r>
          </a:p>
          <a:p>
            <a:pPr lvl="1"/>
            <a:r>
              <a:rPr lang="en-US" dirty="0"/>
              <a:t>The Xs are the business conditions that describe the LDC</a:t>
            </a:r>
          </a:p>
          <a:p>
            <a:pPr lvl="1"/>
            <a:r>
              <a:rPr lang="en-US" dirty="0"/>
              <a:t>The Bs are the parameter values that estimate the importance of each condition in driving cost</a:t>
            </a:r>
          </a:p>
          <a:p>
            <a:r>
              <a:rPr lang="en-US" dirty="0"/>
              <a:t>The main part of the calculations take place in 4 “blocks” of these 18 variables.  Each block contains a part of the prediction equation</a:t>
            </a:r>
          </a:p>
          <a:p>
            <a:endParaRPr lang="en-US" dirty="0"/>
          </a:p>
        </p:txBody>
      </p:sp>
      <p:sp>
        <p:nvSpPr>
          <p:cNvPr id="4" name="Date Placeholder 3"/>
          <p:cNvSpPr>
            <a:spLocks noGrp="1"/>
          </p:cNvSpPr>
          <p:nvPr>
            <p:ph type="dt" sz="half" idx="10"/>
          </p:nvPr>
        </p:nvSpPr>
        <p:spPr/>
        <p:txBody>
          <a:bodyPr/>
          <a:lstStyle/>
          <a:p>
            <a:fld id="{4E2FD6B3-0DB8-49F8-AE3A-A904B6CFC6ED}"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56</a:t>
            </a:fld>
            <a:endParaRPr lang="en-US" dirty="0"/>
          </a:p>
        </p:txBody>
      </p:sp>
    </p:spTree>
    <p:extLst>
      <p:ext uri="{BB962C8B-B14F-4D97-AF65-F5344CB8AC3E}">
        <p14:creationId xmlns:p14="http://schemas.microsoft.com/office/powerpoint/2010/main" val="12822269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Predicted Cost </a:t>
            </a:r>
            <a:r>
              <a:rPr lang="en-US" dirty="0" smtClean="0"/>
              <a:t>Equation (148-229)</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Block 1: Parameter Values (How Important is Each Variable?)</a:t>
            </a:r>
          </a:p>
          <a:p>
            <a:pPr lvl="1"/>
            <a:r>
              <a:rPr lang="en-US" dirty="0" smtClean="0"/>
              <a:t>These come from the IRM-4 econometric work</a:t>
            </a:r>
          </a:p>
          <a:p>
            <a:r>
              <a:rPr lang="en-US" dirty="0" smtClean="0"/>
              <a:t>Block 2: Sample Mean Values (What is Typical?)</a:t>
            </a:r>
          </a:p>
          <a:p>
            <a:pPr lvl="1"/>
            <a:r>
              <a:rPr lang="en-US" dirty="0" smtClean="0"/>
              <a:t>These are needed to transform the data</a:t>
            </a:r>
          </a:p>
          <a:p>
            <a:pPr lvl="1"/>
            <a:r>
              <a:rPr lang="en-US" dirty="0"/>
              <a:t>These come from the IRM-4 econometric work</a:t>
            </a:r>
          </a:p>
          <a:p>
            <a:r>
              <a:rPr lang="en-US" dirty="0"/>
              <a:t>Block 3: Company Values for the 18 </a:t>
            </a:r>
            <a:r>
              <a:rPr lang="en-US" dirty="0" smtClean="0"/>
              <a:t>Variables (Is the LDC typical?)</a:t>
            </a:r>
            <a:endParaRPr lang="en-US" dirty="0"/>
          </a:p>
          <a:p>
            <a:pPr lvl="1"/>
            <a:r>
              <a:rPr lang="en-US" dirty="0"/>
              <a:t>These include a constant, a time trend, and other variables generated from the company data</a:t>
            </a:r>
          </a:p>
          <a:p>
            <a:pPr lvl="1"/>
            <a:r>
              <a:rPr lang="en-US" dirty="0"/>
              <a:t>The transformations used and the nature of the variable combinations is covered in the User’s Guide </a:t>
            </a:r>
            <a:endParaRPr lang="en-US" dirty="0" smtClean="0"/>
          </a:p>
          <a:p>
            <a:r>
              <a:rPr lang="en-US" dirty="0" smtClean="0"/>
              <a:t>Block 4: Multiply Block 1 (Parameters) by Block 3 (Company Values) </a:t>
            </a:r>
          </a:p>
          <a:p>
            <a:pPr lvl="1"/>
            <a:r>
              <a:rPr lang="en-US" dirty="0" smtClean="0"/>
              <a:t>Measures the cost impact of not being typical</a:t>
            </a:r>
          </a:p>
          <a:p>
            <a:pPr lvl="1"/>
            <a:r>
              <a:rPr lang="en-US" dirty="0" smtClean="0"/>
              <a:t>This is performing the B x </a:t>
            </a:r>
            <a:r>
              <a:rPr lang="en-US" dirty="0" smtClean="0"/>
              <a:t>X</a:t>
            </a:r>
            <a:r>
              <a:rPr lang="en-US" dirty="0" smtClean="0"/>
              <a:t> calculation for each of the 18 variables</a:t>
            </a:r>
          </a:p>
          <a:p>
            <a:pPr lvl="1"/>
            <a:endParaRPr lang="en-US" dirty="0" smtClean="0"/>
          </a:p>
        </p:txBody>
      </p:sp>
      <p:sp>
        <p:nvSpPr>
          <p:cNvPr id="4" name="Slide Number Placeholder 3"/>
          <p:cNvSpPr>
            <a:spLocks noGrp="1"/>
          </p:cNvSpPr>
          <p:nvPr>
            <p:ph type="sldNum" sz="quarter" idx="12"/>
          </p:nvPr>
        </p:nvSpPr>
        <p:spPr/>
        <p:txBody>
          <a:bodyPr/>
          <a:lstStyle/>
          <a:p>
            <a:fld id="{DCB1E677-1CB6-4F21-B351-1337BE05CAF3}" type="slidenum">
              <a:rPr lang="en-US" smtClean="0"/>
              <a:t>57</a:t>
            </a:fld>
            <a:endParaRPr lang="en-US" dirty="0"/>
          </a:p>
        </p:txBody>
      </p:sp>
      <p:sp>
        <p:nvSpPr>
          <p:cNvPr id="5" name="Date Placeholder 4"/>
          <p:cNvSpPr>
            <a:spLocks noGrp="1"/>
          </p:cNvSpPr>
          <p:nvPr>
            <p:ph type="dt" sz="half" idx="10"/>
          </p:nvPr>
        </p:nvSpPr>
        <p:spPr/>
        <p:txBody>
          <a:bodyPr/>
          <a:lstStyle/>
          <a:p>
            <a:fld id="{A5540BD6-F4C8-4CBF-908E-D31A646CC4DE}" type="datetime1">
              <a:rPr lang="en-US" smtClean="0"/>
              <a:t>5/22/2015</a:t>
            </a:fld>
            <a:endParaRPr lang="en-US" dirty="0"/>
          </a:p>
        </p:txBody>
      </p:sp>
    </p:spTree>
    <p:extLst>
      <p:ext uri="{BB962C8B-B14F-4D97-AF65-F5344CB8AC3E}">
        <p14:creationId xmlns:p14="http://schemas.microsoft.com/office/powerpoint/2010/main" val="6233379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Predicted Cost </a:t>
            </a:r>
            <a:r>
              <a:rPr lang="en-US" dirty="0" smtClean="0"/>
              <a:t>Equation (continued</a:t>
            </a:r>
            <a:r>
              <a:rPr lang="en-US" dirty="0"/>
              <a:t>)</a:t>
            </a:r>
          </a:p>
        </p:txBody>
      </p:sp>
      <p:sp>
        <p:nvSpPr>
          <p:cNvPr id="3" name="Content Placeholder 2"/>
          <p:cNvSpPr>
            <a:spLocks noGrp="1"/>
          </p:cNvSpPr>
          <p:nvPr>
            <p:ph idx="1"/>
          </p:nvPr>
        </p:nvSpPr>
        <p:spPr/>
        <p:txBody>
          <a:bodyPr/>
          <a:lstStyle/>
          <a:p>
            <a:r>
              <a:rPr lang="en-US" dirty="0" smtClean="0"/>
              <a:t>The last steps in getting predicted cost are:</a:t>
            </a:r>
          </a:p>
          <a:p>
            <a:pPr lvl="1"/>
            <a:r>
              <a:rPr lang="en-US" dirty="0" smtClean="0"/>
              <a:t>Adding up all the B x </a:t>
            </a:r>
            <a:r>
              <a:rPr lang="en-US" dirty="0" smtClean="0"/>
              <a:t>X</a:t>
            </a:r>
            <a:r>
              <a:rPr lang="en-US" dirty="0" smtClean="0"/>
              <a:t> values in Block 4 (231)</a:t>
            </a:r>
          </a:p>
          <a:p>
            <a:pPr lvl="1"/>
            <a:r>
              <a:rPr lang="en-US" dirty="0" smtClean="0"/>
              <a:t>Converting the result to Dollars (234)</a:t>
            </a:r>
          </a:p>
        </p:txBody>
      </p:sp>
      <p:sp>
        <p:nvSpPr>
          <p:cNvPr id="4" name="Slide Number Placeholder 3"/>
          <p:cNvSpPr>
            <a:spLocks noGrp="1"/>
          </p:cNvSpPr>
          <p:nvPr>
            <p:ph type="sldNum" sz="quarter" idx="12"/>
          </p:nvPr>
        </p:nvSpPr>
        <p:spPr/>
        <p:txBody>
          <a:bodyPr/>
          <a:lstStyle/>
          <a:p>
            <a:fld id="{DCB1E677-1CB6-4F21-B351-1337BE05CAF3}" type="slidenum">
              <a:rPr lang="en-US" smtClean="0"/>
              <a:t>58</a:t>
            </a:fld>
            <a:endParaRPr lang="en-US" dirty="0"/>
          </a:p>
        </p:txBody>
      </p:sp>
      <p:sp>
        <p:nvSpPr>
          <p:cNvPr id="5" name="Date Placeholder 4"/>
          <p:cNvSpPr>
            <a:spLocks noGrp="1"/>
          </p:cNvSpPr>
          <p:nvPr>
            <p:ph type="dt" sz="half" idx="10"/>
          </p:nvPr>
        </p:nvSpPr>
        <p:spPr/>
        <p:txBody>
          <a:bodyPr/>
          <a:lstStyle/>
          <a:p>
            <a:fld id="{A206624C-31E9-4C8C-ACA4-9DA12B54A2CB}" type="datetime1">
              <a:rPr lang="en-US" smtClean="0"/>
              <a:t>5/22/2015</a:t>
            </a:fld>
            <a:endParaRPr lang="en-US" dirty="0"/>
          </a:p>
        </p:txBody>
      </p:sp>
    </p:spTree>
    <p:extLst>
      <p:ext uri="{BB962C8B-B14F-4D97-AF65-F5344CB8AC3E}">
        <p14:creationId xmlns:p14="http://schemas.microsoft.com/office/powerpoint/2010/main" val="35434737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from the Main Equation Result to Dollars (231-234)</a:t>
            </a:r>
            <a:endParaRPr lang="en-US" dirty="0"/>
          </a:p>
        </p:txBody>
      </p:sp>
      <p:sp>
        <p:nvSpPr>
          <p:cNvPr id="3" name="Content Placeholder 2"/>
          <p:cNvSpPr>
            <a:spLocks noGrp="1"/>
          </p:cNvSpPr>
          <p:nvPr>
            <p:ph idx="1"/>
          </p:nvPr>
        </p:nvSpPr>
        <p:spPr/>
        <p:txBody>
          <a:bodyPr/>
          <a:lstStyle/>
          <a:p>
            <a:r>
              <a:rPr lang="en-US" dirty="0" smtClean="0"/>
              <a:t>The model estimated the impact of variables that have been logged to cost that has been logged</a:t>
            </a:r>
          </a:p>
          <a:p>
            <a:r>
              <a:rPr lang="en-US" dirty="0" smtClean="0"/>
              <a:t>In addition, the cost and capital price have been divided by the OM&amp;A price.  This expresses each in “real” terms.</a:t>
            </a:r>
          </a:p>
          <a:p>
            <a:r>
              <a:rPr lang="en-US" dirty="0" smtClean="0"/>
              <a:t>To get back to dollars:</a:t>
            </a:r>
          </a:p>
          <a:p>
            <a:pPr lvl="1"/>
            <a:r>
              <a:rPr lang="en-US" dirty="0" smtClean="0"/>
              <a:t>the exponential function (EXP) is taken which reverses the natural logarithm</a:t>
            </a:r>
          </a:p>
          <a:p>
            <a:pPr lvl="1"/>
            <a:r>
              <a:rPr lang="en-US" dirty="0" smtClean="0"/>
              <a:t>The result is multiplied by the materials price index</a:t>
            </a:r>
          </a:p>
          <a:p>
            <a:pPr lvl="1"/>
            <a:r>
              <a:rPr lang="en-US" dirty="0" smtClean="0"/>
              <a:t>The result is a prediction expressed in dollars</a:t>
            </a:r>
            <a:endParaRPr lang="en-US" dirty="0"/>
          </a:p>
        </p:txBody>
      </p:sp>
      <p:sp>
        <p:nvSpPr>
          <p:cNvPr id="4" name="Date Placeholder 3"/>
          <p:cNvSpPr>
            <a:spLocks noGrp="1"/>
          </p:cNvSpPr>
          <p:nvPr>
            <p:ph type="dt" sz="half" idx="10"/>
          </p:nvPr>
        </p:nvSpPr>
        <p:spPr/>
        <p:txBody>
          <a:bodyPr/>
          <a:lstStyle/>
          <a:p>
            <a:fld id="{F907B4DD-EDBB-4CCA-BA48-D23C7925D437}"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59</a:t>
            </a:fld>
            <a:endParaRPr lang="en-US" dirty="0"/>
          </a:p>
        </p:txBody>
      </p:sp>
    </p:spTree>
    <p:extLst>
      <p:ext uri="{BB962C8B-B14F-4D97-AF65-F5344CB8AC3E}">
        <p14:creationId xmlns:p14="http://schemas.microsoft.com/office/powerpoint/2010/main" val="78103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to the Working Papers</a:t>
            </a:r>
            <a:endParaRPr lang="en-US" dirty="0"/>
          </a:p>
        </p:txBody>
      </p:sp>
      <p:sp>
        <p:nvSpPr>
          <p:cNvPr id="3" name="Content Placeholder 2"/>
          <p:cNvSpPr>
            <a:spLocks noGrp="1"/>
          </p:cNvSpPr>
          <p:nvPr>
            <p:ph idx="1"/>
          </p:nvPr>
        </p:nvSpPr>
        <p:spPr>
          <a:xfrm>
            <a:off x="838200" y="1690688"/>
            <a:ext cx="10515600" cy="4351338"/>
          </a:xfrm>
        </p:spPr>
        <p:txBody>
          <a:bodyPr>
            <a:normAutofit lnSpcReduction="10000"/>
          </a:bodyPr>
          <a:lstStyle/>
          <a:p>
            <a:r>
              <a:rPr lang="en-US" dirty="0" smtClean="0"/>
              <a:t>Evolution of the Supporting Documents</a:t>
            </a:r>
          </a:p>
          <a:p>
            <a:pPr lvl="1"/>
            <a:r>
              <a:rPr lang="en-US" dirty="0" smtClean="0">
                <a:sym typeface="Wingdings" panose="05000000000000000000" pitchFamily="2" charset="2"/>
              </a:rPr>
              <a:t>The PEG Reports </a:t>
            </a:r>
            <a:r>
              <a:rPr lang="en-US" dirty="0">
                <a:sym typeface="Wingdings" panose="05000000000000000000" pitchFamily="2" charset="2"/>
              </a:rPr>
              <a:t> User Guide</a:t>
            </a:r>
            <a:endParaRPr lang="en-US" dirty="0"/>
          </a:p>
          <a:p>
            <a:pPr lvl="1"/>
            <a:r>
              <a:rPr lang="en-US" dirty="0" smtClean="0"/>
              <a:t>Working Papers </a:t>
            </a:r>
            <a:r>
              <a:rPr lang="en-US" dirty="0" smtClean="0">
                <a:sym typeface="Wingdings" panose="05000000000000000000" pitchFamily="2" charset="2"/>
              </a:rPr>
              <a:t> Spreadsheet Model </a:t>
            </a:r>
          </a:p>
          <a:p>
            <a:r>
              <a:rPr lang="en-US" dirty="0" smtClean="0"/>
              <a:t>Collaborative Process with and LDC subcommittee and OEB Staff</a:t>
            </a:r>
          </a:p>
          <a:p>
            <a:r>
              <a:rPr lang="en-US" dirty="0" smtClean="0"/>
              <a:t>Validation has been made easier through the addition of a separate worksheet that considers a single company instead of all companies</a:t>
            </a:r>
          </a:p>
          <a:p>
            <a:r>
              <a:rPr lang="en-US" dirty="0" smtClean="0"/>
              <a:t>A Users Guide has been developed to help explain the calculations and provide background on the methods used</a:t>
            </a:r>
          </a:p>
          <a:p>
            <a:r>
              <a:rPr lang="en-US" dirty="0" smtClean="0"/>
              <a:t>Forecasting capability has been added to allow LDC staff to project future cost performance</a:t>
            </a:r>
          </a:p>
        </p:txBody>
      </p:sp>
      <p:sp>
        <p:nvSpPr>
          <p:cNvPr id="4" name="Slide Number Placeholder 3"/>
          <p:cNvSpPr>
            <a:spLocks noGrp="1"/>
          </p:cNvSpPr>
          <p:nvPr>
            <p:ph type="sldNum" sz="quarter" idx="12"/>
          </p:nvPr>
        </p:nvSpPr>
        <p:spPr/>
        <p:txBody>
          <a:bodyPr/>
          <a:lstStyle/>
          <a:p>
            <a:fld id="{DCB1E677-1CB6-4F21-B351-1337BE05CAF3}" type="slidenum">
              <a:rPr lang="en-US" smtClean="0"/>
              <a:t>6</a:t>
            </a:fld>
            <a:endParaRPr lang="en-US" dirty="0"/>
          </a:p>
        </p:txBody>
      </p:sp>
      <p:sp>
        <p:nvSpPr>
          <p:cNvPr id="5" name="Date Placeholder 4"/>
          <p:cNvSpPr>
            <a:spLocks noGrp="1"/>
          </p:cNvSpPr>
          <p:nvPr>
            <p:ph type="dt" sz="half" idx="10"/>
          </p:nvPr>
        </p:nvSpPr>
        <p:spPr/>
        <p:txBody>
          <a:bodyPr/>
          <a:lstStyle/>
          <a:p>
            <a:fld id="{EA7A7138-A0D7-45C6-98A6-B6E6DF69B0F5}" type="datetime1">
              <a:rPr lang="en-US" smtClean="0"/>
              <a:t>5/22/2015</a:t>
            </a:fld>
            <a:endParaRPr lang="en-US" dirty="0"/>
          </a:p>
        </p:txBody>
      </p:sp>
    </p:spTree>
    <p:extLst>
      <p:ext uri="{BB962C8B-B14F-4D97-AF65-F5344CB8AC3E}">
        <p14:creationId xmlns:p14="http://schemas.microsoft.com/office/powerpoint/2010/main" val="69127964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Predicted Cost Calculations</a:t>
            </a:r>
            <a:endParaRPr lang="en-US" dirty="0"/>
          </a:p>
        </p:txBody>
      </p:sp>
      <p:sp>
        <p:nvSpPr>
          <p:cNvPr id="3" name="Content Placeholder 2"/>
          <p:cNvSpPr>
            <a:spLocks noGrp="1"/>
          </p:cNvSpPr>
          <p:nvPr>
            <p:ph idx="1"/>
          </p:nvPr>
        </p:nvSpPr>
        <p:spPr/>
        <p:txBody>
          <a:bodyPr>
            <a:normAutofit fontScale="92500"/>
          </a:bodyPr>
          <a:lstStyle/>
          <a:p>
            <a:r>
              <a:rPr lang="en-US" dirty="0" smtClean="0"/>
              <a:t>The predicted cost calculations are complex</a:t>
            </a:r>
          </a:p>
          <a:p>
            <a:r>
              <a:rPr lang="en-US" dirty="0" smtClean="0"/>
              <a:t>The econometric model results in a prediction equation that will not result in dollars of cost</a:t>
            </a:r>
          </a:p>
          <a:p>
            <a:r>
              <a:rPr lang="en-US" dirty="0" smtClean="0"/>
              <a:t>Variables consistent with the model must be constructed</a:t>
            </a:r>
          </a:p>
          <a:p>
            <a:r>
              <a:rPr lang="en-US" dirty="0" smtClean="0"/>
              <a:t>The construction of these variables requires the data to be transformed</a:t>
            </a:r>
          </a:p>
          <a:p>
            <a:pPr lvl="1"/>
            <a:r>
              <a:rPr lang="en-US" dirty="0" smtClean="0"/>
              <a:t>Real Cost and Real Price</a:t>
            </a:r>
          </a:p>
          <a:p>
            <a:pPr lvl="1"/>
            <a:r>
              <a:rPr lang="en-US" dirty="0" smtClean="0"/>
              <a:t>Ratio to the Mean</a:t>
            </a:r>
          </a:p>
          <a:p>
            <a:pPr lvl="1"/>
            <a:r>
              <a:rPr lang="en-US" dirty="0" smtClean="0"/>
              <a:t>Logarithm</a:t>
            </a:r>
          </a:p>
          <a:p>
            <a:r>
              <a:rPr lang="en-US" dirty="0" smtClean="0"/>
              <a:t>The output of the equation must be converted back to nominal dollars</a:t>
            </a:r>
          </a:p>
        </p:txBody>
      </p:sp>
      <p:sp>
        <p:nvSpPr>
          <p:cNvPr id="4" name="Slide Number Placeholder 3"/>
          <p:cNvSpPr>
            <a:spLocks noGrp="1"/>
          </p:cNvSpPr>
          <p:nvPr>
            <p:ph type="sldNum" sz="quarter" idx="12"/>
          </p:nvPr>
        </p:nvSpPr>
        <p:spPr/>
        <p:txBody>
          <a:bodyPr/>
          <a:lstStyle/>
          <a:p>
            <a:fld id="{DCB1E677-1CB6-4F21-B351-1337BE05CAF3}" type="slidenum">
              <a:rPr lang="en-US" smtClean="0"/>
              <a:t>60</a:t>
            </a:fld>
            <a:endParaRPr lang="en-US" dirty="0"/>
          </a:p>
        </p:txBody>
      </p:sp>
      <p:sp>
        <p:nvSpPr>
          <p:cNvPr id="5" name="Date Placeholder 4"/>
          <p:cNvSpPr>
            <a:spLocks noGrp="1"/>
          </p:cNvSpPr>
          <p:nvPr>
            <p:ph type="dt" sz="half" idx="10"/>
          </p:nvPr>
        </p:nvSpPr>
        <p:spPr/>
        <p:txBody>
          <a:bodyPr/>
          <a:lstStyle/>
          <a:p>
            <a:fld id="{B71AB0E9-8F17-4866-A78C-177743C2230A}" type="datetime1">
              <a:rPr lang="en-US" smtClean="0"/>
              <a:t>5/22/2015</a:t>
            </a:fld>
            <a:endParaRPr lang="en-US" dirty="0"/>
          </a:p>
        </p:txBody>
      </p:sp>
    </p:spTree>
    <p:extLst>
      <p:ext uri="{BB962C8B-B14F-4D97-AF65-F5344CB8AC3E}">
        <p14:creationId xmlns:p14="http://schemas.microsoft.com/office/powerpoint/2010/main" val="117563295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118" y="320675"/>
            <a:ext cx="10515600" cy="1325563"/>
          </a:xfrm>
        </p:spPr>
        <p:txBody>
          <a:bodyPr/>
          <a:lstStyle/>
          <a:p>
            <a:r>
              <a:rPr lang="en-US" dirty="0"/>
              <a:t>Review </a:t>
            </a:r>
            <a:r>
              <a:rPr lang="en-US" dirty="0" smtClean="0"/>
              <a:t>of Predicted </a:t>
            </a:r>
            <a:r>
              <a:rPr lang="en-US" dirty="0"/>
              <a:t>Cost </a:t>
            </a:r>
            <a:r>
              <a:rPr lang="en-US" dirty="0" smtClean="0"/>
              <a:t>Calculations (</a:t>
            </a:r>
            <a:r>
              <a:rPr lang="en-US" dirty="0"/>
              <a:t>continued</a:t>
            </a:r>
            <a:r>
              <a:rPr lang="en-US" dirty="0" smtClean="0"/>
              <a:t>)</a:t>
            </a:r>
            <a:endParaRPr lang="en-US" dirty="0"/>
          </a:p>
        </p:txBody>
      </p:sp>
      <p:sp>
        <p:nvSpPr>
          <p:cNvPr id="3" name="Content Placeholder 2"/>
          <p:cNvSpPr>
            <a:spLocks noGrp="1"/>
          </p:cNvSpPr>
          <p:nvPr>
            <p:ph idx="1"/>
          </p:nvPr>
        </p:nvSpPr>
        <p:spPr/>
        <p:txBody>
          <a:bodyPr/>
          <a:lstStyle/>
          <a:p>
            <a:r>
              <a:rPr lang="en-US" dirty="0" smtClean="0"/>
              <a:t>Actual less predicted cost vs. percent percentage difference</a:t>
            </a:r>
          </a:p>
          <a:p>
            <a:r>
              <a:rPr lang="en-US" dirty="0" smtClean="0"/>
              <a:t>Normal percentage difference vs. logarithmic difference</a:t>
            </a:r>
          </a:p>
          <a:p>
            <a:r>
              <a:rPr lang="en-US" dirty="0" smtClean="0"/>
              <a:t>Incorporating the previous results</a:t>
            </a:r>
          </a:p>
          <a:p>
            <a:r>
              <a:rPr lang="en-US" dirty="0" smtClean="0"/>
              <a:t>Assigning the stretch factor</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61</a:t>
            </a:fld>
            <a:endParaRPr lang="en-US" dirty="0"/>
          </a:p>
        </p:txBody>
      </p:sp>
      <p:sp>
        <p:nvSpPr>
          <p:cNvPr id="5" name="Date Placeholder 4"/>
          <p:cNvSpPr>
            <a:spLocks noGrp="1"/>
          </p:cNvSpPr>
          <p:nvPr>
            <p:ph type="dt" sz="half" idx="10"/>
          </p:nvPr>
        </p:nvSpPr>
        <p:spPr/>
        <p:txBody>
          <a:bodyPr/>
          <a:lstStyle/>
          <a:p>
            <a:fld id="{164E5479-544F-4F10-AF05-3C6D64B43D93}" type="datetime1">
              <a:rPr lang="en-US" smtClean="0"/>
              <a:t>5/22/2015</a:t>
            </a:fld>
            <a:endParaRPr lang="en-US" dirty="0"/>
          </a:p>
        </p:txBody>
      </p:sp>
    </p:spTree>
    <p:extLst>
      <p:ext uri="{BB962C8B-B14F-4D97-AF65-F5344CB8AC3E}">
        <p14:creationId xmlns:p14="http://schemas.microsoft.com/office/powerpoint/2010/main" val="50773059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4: Benchmarking Results	</a:t>
            </a:r>
            <a:endParaRPr lang="en-US" dirty="0"/>
          </a:p>
        </p:txBody>
      </p:sp>
      <p:sp>
        <p:nvSpPr>
          <p:cNvPr id="3" name="Content Placeholder 2"/>
          <p:cNvSpPr>
            <a:spLocks noGrp="1"/>
          </p:cNvSpPr>
          <p:nvPr>
            <p:ph idx="1"/>
          </p:nvPr>
        </p:nvSpPr>
        <p:spPr/>
        <p:txBody>
          <a:bodyPr/>
          <a:lstStyle/>
          <a:p>
            <a:r>
              <a:rPr lang="en-US" dirty="0" smtClean="0"/>
              <a:t>Actual and Predicted Cost are pulled down from above</a:t>
            </a:r>
          </a:p>
          <a:p>
            <a:r>
              <a:rPr lang="en-US" dirty="0" smtClean="0"/>
              <a:t>The logarithmic difference is taken</a:t>
            </a:r>
          </a:p>
          <a:p>
            <a:r>
              <a:rPr lang="en-US" dirty="0" smtClean="0"/>
              <a:t>An arithmetic difference is also taken for comparison</a:t>
            </a:r>
          </a:p>
          <a:p>
            <a:r>
              <a:rPr lang="en-US" dirty="0" smtClean="0"/>
              <a:t>The 2013 value is the current year performance</a:t>
            </a:r>
          </a:p>
          <a:p>
            <a:r>
              <a:rPr lang="en-US" dirty="0" smtClean="0"/>
              <a:t>It must be averaged with the previous two years to obtain a three year average</a:t>
            </a:r>
          </a:p>
          <a:p>
            <a:r>
              <a:rPr lang="en-US" dirty="0" smtClean="0"/>
              <a:t>This three year average is the updated cost performance measure used to assign the stretch factor</a:t>
            </a:r>
            <a:endParaRPr lang="en-US" dirty="0"/>
          </a:p>
        </p:txBody>
      </p:sp>
      <p:sp>
        <p:nvSpPr>
          <p:cNvPr id="4" name="Date Placeholder 3"/>
          <p:cNvSpPr>
            <a:spLocks noGrp="1"/>
          </p:cNvSpPr>
          <p:nvPr>
            <p:ph type="dt" sz="half" idx="10"/>
          </p:nvPr>
        </p:nvSpPr>
        <p:spPr/>
        <p:txBody>
          <a:bodyPr/>
          <a:lstStyle/>
          <a:p>
            <a:fld id="{15756F65-DB90-486E-A907-E83E26A9B530}"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62</a:t>
            </a:fld>
            <a:endParaRPr lang="en-US" dirty="0"/>
          </a:p>
        </p:txBody>
      </p:sp>
    </p:spTree>
    <p:extLst>
      <p:ext uri="{BB962C8B-B14F-4D97-AF65-F5344CB8AC3E}">
        <p14:creationId xmlns:p14="http://schemas.microsoft.com/office/powerpoint/2010/main" val="17376232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066" y="365125"/>
            <a:ext cx="10515600" cy="1325563"/>
          </a:xfrm>
        </p:spPr>
        <p:txBody>
          <a:bodyPr/>
          <a:lstStyle/>
          <a:p>
            <a:pPr algn="ctr"/>
            <a:r>
              <a:rPr lang="en-US" dirty="0" smtClean="0"/>
              <a:t>Review of the Cost Benchmarking Method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6283515"/>
              </p:ext>
            </p:extLst>
          </p:nvPr>
        </p:nvGraphicFramePr>
        <p:xfrm>
          <a:off x="641024" y="1809946"/>
          <a:ext cx="10712776" cy="4367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87" name="Ink 86"/>
              <p14:cNvContentPartPr/>
              <p14:nvPr/>
            </p14:nvContentPartPr>
            <p14:xfrm>
              <a:off x="5921073" y="3715778"/>
              <a:ext cx="360" cy="360"/>
            </p14:xfrm>
          </p:contentPart>
        </mc:Choice>
        <mc:Fallback xmlns="">
          <p:pic>
            <p:nvPicPr>
              <p:cNvPr id="87" name="Ink 86"/>
              <p:cNvPicPr/>
              <p:nvPr/>
            </p:nvPicPr>
            <p:blipFill>
              <a:blip r:embed="rId8"/>
              <a:stretch>
                <a:fillRect/>
              </a:stretch>
            </p:blipFill>
            <p:spPr>
              <a:xfrm>
                <a:off x="5917833" y="3712538"/>
                <a:ext cx="6840" cy="6840"/>
              </a:xfrm>
              <a:prstGeom prst="rect">
                <a:avLst/>
              </a:prstGeom>
            </p:spPr>
          </p:pic>
        </mc:Fallback>
      </mc:AlternateContent>
      <p:sp>
        <p:nvSpPr>
          <p:cNvPr id="3" name="Slide Number Placeholder 2"/>
          <p:cNvSpPr>
            <a:spLocks noGrp="1"/>
          </p:cNvSpPr>
          <p:nvPr>
            <p:ph type="sldNum" sz="quarter" idx="12"/>
          </p:nvPr>
        </p:nvSpPr>
        <p:spPr/>
        <p:txBody>
          <a:bodyPr/>
          <a:lstStyle/>
          <a:p>
            <a:fld id="{DCB1E677-1CB6-4F21-B351-1337BE05CAF3}" type="slidenum">
              <a:rPr lang="en-US" smtClean="0"/>
              <a:t>63</a:t>
            </a:fld>
            <a:endParaRPr lang="en-US" dirty="0"/>
          </a:p>
        </p:txBody>
      </p:sp>
      <p:sp>
        <p:nvSpPr>
          <p:cNvPr id="5" name="Date Placeholder 4"/>
          <p:cNvSpPr>
            <a:spLocks noGrp="1"/>
          </p:cNvSpPr>
          <p:nvPr>
            <p:ph type="dt" sz="half" idx="10"/>
          </p:nvPr>
        </p:nvSpPr>
        <p:spPr/>
        <p:txBody>
          <a:bodyPr/>
          <a:lstStyle/>
          <a:p>
            <a:fld id="{D23BD221-6345-477A-87CA-9D137E0979FE}" type="datetime1">
              <a:rPr lang="en-US" smtClean="0"/>
              <a:t>5/22/2015</a:t>
            </a:fld>
            <a:endParaRPr lang="en-US" dirty="0"/>
          </a:p>
        </p:txBody>
      </p:sp>
      <p:sp>
        <p:nvSpPr>
          <p:cNvPr id="6" name="TextBox 5"/>
          <p:cNvSpPr txBox="1"/>
          <p:nvPr/>
        </p:nvSpPr>
        <p:spPr>
          <a:xfrm>
            <a:off x="2209800" y="4524651"/>
            <a:ext cx="1771650" cy="584775"/>
          </a:xfrm>
          <a:prstGeom prst="rect">
            <a:avLst/>
          </a:prstGeom>
          <a:noFill/>
        </p:spPr>
        <p:txBody>
          <a:bodyPr wrap="square" rtlCol="0">
            <a:spAutoFit/>
          </a:bodyPr>
          <a:lstStyle/>
          <a:p>
            <a:r>
              <a:rPr lang="en-US" sz="3200" b="1" dirty="0" smtClean="0"/>
              <a:t>Section 2</a:t>
            </a:r>
            <a:endParaRPr lang="en-US" sz="3200" b="1" dirty="0"/>
          </a:p>
        </p:txBody>
      </p:sp>
      <p:sp>
        <p:nvSpPr>
          <p:cNvPr id="8" name="TextBox 7"/>
          <p:cNvSpPr txBox="1"/>
          <p:nvPr/>
        </p:nvSpPr>
        <p:spPr>
          <a:xfrm>
            <a:off x="5035248" y="3423390"/>
            <a:ext cx="1771650" cy="584775"/>
          </a:xfrm>
          <a:prstGeom prst="rect">
            <a:avLst/>
          </a:prstGeom>
          <a:noFill/>
        </p:spPr>
        <p:txBody>
          <a:bodyPr wrap="square" rtlCol="0">
            <a:spAutoFit/>
          </a:bodyPr>
          <a:lstStyle/>
          <a:p>
            <a:r>
              <a:rPr lang="en-US" sz="3200" b="1" dirty="0" smtClean="0"/>
              <a:t>Section 4</a:t>
            </a:r>
            <a:endParaRPr lang="en-US" sz="3200" b="1" dirty="0"/>
          </a:p>
        </p:txBody>
      </p:sp>
      <p:sp>
        <p:nvSpPr>
          <p:cNvPr id="9" name="TextBox 8"/>
          <p:cNvSpPr txBox="1"/>
          <p:nvPr/>
        </p:nvSpPr>
        <p:spPr>
          <a:xfrm>
            <a:off x="9582150" y="3010176"/>
            <a:ext cx="1771650" cy="584775"/>
          </a:xfrm>
          <a:prstGeom prst="rect">
            <a:avLst/>
          </a:prstGeom>
          <a:noFill/>
        </p:spPr>
        <p:txBody>
          <a:bodyPr wrap="square" rtlCol="0">
            <a:spAutoFit/>
          </a:bodyPr>
          <a:lstStyle/>
          <a:p>
            <a:r>
              <a:rPr lang="en-US" sz="3200" b="1" dirty="0" smtClean="0"/>
              <a:t>Section 3</a:t>
            </a:r>
            <a:endParaRPr lang="en-US" sz="3200" b="1" dirty="0"/>
          </a:p>
        </p:txBody>
      </p:sp>
    </p:spTree>
    <p:extLst>
      <p:ext uri="{BB962C8B-B14F-4D97-AF65-F5344CB8AC3E}">
        <p14:creationId xmlns:p14="http://schemas.microsoft.com/office/powerpoint/2010/main" val="23406838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 3: Validation Exercise</a:t>
            </a:r>
            <a:endParaRPr lang="en-US"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fld id="{D8ECA0BA-6190-439A-A370-0F1B37DEF84F}"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64</a:t>
            </a:fld>
            <a:endParaRPr lang="en-US" dirty="0"/>
          </a:p>
        </p:txBody>
      </p:sp>
    </p:spTree>
    <p:extLst>
      <p:ext uri="{BB962C8B-B14F-4D97-AF65-F5344CB8AC3E}">
        <p14:creationId xmlns:p14="http://schemas.microsoft.com/office/powerpoint/2010/main" val="20785069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Validation Procedure</a:t>
            </a:r>
            <a:endParaRPr lang="en-US" dirty="0"/>
          </a:p>
        </p:txBody>
      </p:sp>
      <p:sp>
        <p:nvSpPr>
          <p:cNvPr id="3" name="Content Placeholder 2"/>
          <p:cNvSpPr>
            <a:spLocks noGrp="1"/>
          </p:cNvSpPr>
          <p:nvPr>
            <p:ph idx="1"/>
          </p:nvPr>
        </p:nvSpPr>
        <p:spPr/>
        <p:txBody>
          <a:bodyPr/>
          <a:lstStyle/>
          <a:p>
            <a:r>
              <a:rPr lang="en-US" dirty="0" smtClean="0"/>
              <a:t>A suggested validation procedure is contained in the User’s Guide</a:t>
            </a:r>
          </a:p>
          <a:p>
            <a:pPr lvl="1"/>
            <a:r>
              <a:rPr lang="en-US" dirty="0" smtClean="0"/>
              <a:t>Validation of Actual Cost</a:t>
            </a:r>
          </a:p>
          <a:p>
            <a:pPr lvl="1"/>
            <a:r>
              <a:rPr lang="en-US" dirty="0" smtClean="0"/>
              <a:t>Validation of Predicted Cost</a:t>
            </a:r>
          </a:p>
          <a:p>
            <a:pPr lvl="1"/>
            <a:r>
              <a:rPr lang="en-US" dirty="0" smtClean="0"/>
              <a:t>Validation of Actual vs. Predicted Cost</a:t>
            </a:r>
          </a:p>
          <a:p>
            <a:r>
              <a:rPr lang="en-US" dirty="0" smtClean="0"/>
              <a:t>Walkthrough of the actual cost validation procedure</a:t>
            </a:r>
          </a:p>
          <a:p>
            <a:r>
              <a:rPr lang="en-US" dirty="0" smtClean="0"/>
              <a:t>All the validation steps will be covered in the Training Session</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65</a:t>
            </a:fld>
            <a:endParaRPr lang="en-US" dirty="0"/>
          </a:p>
        </p:txBody>
      </p:sp>
      <p:sp>
        <p:nvSpPr>
          <p:cNvPr id="5" name="Date Placeholder 4"/>
          <p:cNvSpPr>
            <a:spLocks noGrp="1"/>
          </p:cNvSpPr>
          <p:nvPr>
            <p:ph type="dt" sz="half" idx="10"/>
          </p:nvPr>
        </p:nvSpPr>
        <p:spPr/>
        <p:txBody>
          <a:bodyPr/>
          <a:lstStyle/>
          <a:p>
            <a:fld id="{DD9E3B69-2404-4EA1-9B80-2FE854304E40}" type="datetime1">
              <a:rPr lang="en-US" smtClean="0"/>
              <a:t>5/22/2015</a:t>
            </a:fld>
            <a:endParaRPr lang="en-US" dirty="0"/>
          </a:p>
        </p:txBody>
      </p:sp>
    </p:spTree>
    <p:extLst>
      <p:ext uri="{BB962C8B-B14F-4D97-AF65-F5344CB8AC3E}">
        <p14:creationId xmlns:p14="http://schemas.microsoft.com/office/powerpoint/2010/main" val="17811460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Standards</a:t>
            </a:r>
            <a:endParaRPr lang="en-US" dirty="0"/>
          </a:p>
        </p:txBody>
      </p:sp>
      <p:sp>
        <p:nvSpPr>
          <p:cNvPr id="3" name="Content Placeholder 2"/>
          <p:cNvSpPr>
            <a:spLocks noGrp="1"/>
          </p:cNvSpPr>
          <p:nvPr>
            <p:ph idx="1"/>
          </p:nvPr>
        </p:nvSpPr>
        <p:spPr/>
        <p:txBody>
          <a:bodyPr>
            <a:normAutofit lnSpcReduction="10000"/>
          </a:bodyPr>
          <a:lstStyle/>
          <a:p>
            <a:r>
              <a:rPr lang="en-US" dirty="0" smtClean="0"/>
              <a:t>Each LDC will have its own standard for what is required to validate their scorecards</a:t>
            </a:r>
          </a:p>
          <a:p>
            <a:r>
              <a:rPr lang="en-US" dirty="0" smtClean="0"/>
              <a:t>The following are examples of different standards</a:t>
            </a:r>
          </a:p>
          <a:p>
            <a:r>
              <a:rPr lang="en-US" dirty="0" smtClean="0"/>
              <a:t>Level 1: Black Box (bare minimum)</a:t>
            </a:r>
          </a:p>
          <a:p>
            <a:pPr lvl="1"/>
            <a:r>
              <a:rPr lang="en-US" dirty="0" smtClean="0"/>
              <a:t>Validate the LDC data that was used in the analysis.  </a:t>
            </a:r>
          </a:p>
          <a:p>
            <a:pPr lvl="1"/>
            <a:r>
              <a:rPr lang="en-US" dirty="0" smtClean="0"/>
              <a:t>Check the end result</a:t>
            </a:r>
          </a:p>
          <a:p>
            <a:r>
              <a:rPr lang="en-US" dirty="0" smtClean="0"/>
              <a:t>Level 2: Validate the Update (Model Designed for this level)</a:t>
            </a:r>
          </a:p>
          <a:p>
            <a:pPr lvl="1"/>
            <a:r>
              <a:rPr lang="en-US" dirty="0" smtClean="0"/>
              <a:t>Level 1 plus checking all formulas and understanding the methods</a:t>
            </a:r>
          </a:p>
          <a:p>
            <a:pPr lvl="1"/>
            <a:r>
              <a:rPr lang="en-US" dirty="0" smtClean="0"/>
              <a:t>Treats the IRM-4 work as data inputs</a:t>
            </a:r>
          </a:p>
          <a:p>
            <a:r>
              <a:rPr lang="en-US" dirty="0" smtClean="0"/>
              <a:t>Level 3: Level 2 plus Validate the Relevant IRM-4 Data</a:t>
            </a:r>
          </a:p>
        </p:txBody>
      </p:sp>
      <p:sp>
        <p:nvSpPr>
          <p:cNvPr id="4" name="Date Placeholder 3"/>
          <p:cNvSpPr>
            <a:spLocks noGrp="1"/>
          </p:cNvSpPr>
          <p:nvPr>
            <p:ph type="dt" sz="half" idx="10"/>
          </p:nvPr>
        </p:nvSpPr>
        <p:spPr/>
        <p:txBody>
          <a:bodyPr/>
          <a:lstStyle/>
          <a:p>
            <a:fld id="{065C4987-ED9B-4824-9D79-C71EAC94B237}"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66</a:t>
            </a:fld>
            <a:endParaRPr lang="en-US" dirty="0"/>
          </a:p>
        </p:txBody>
      </p:sp>
    </p:spTree>
    <p:extLst>
      <p:ext uri="{BB962C8B-B14F-4D97-AF65-F5344CB8AC3E}">
        <p14:creationId xmlns:p14="http://schemas.microsoft.com/office/powerpoint/2010/main" val="11634248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1 Validation: Check LDC Values</a:t>
            </a:r>
            <a:endParaRPr lang="en-US" dirty="0"/>
          </a:p>
        </p:txBody>
      </p:sp>
      <p:sp>
        <p:nvSpPr>
          <p:cNvPr id="3" name="Content Placeholder 2"/>
          <p:cNvSpPr>
            <a:spLocks noGrp="1"/>
          </p:cNvSpPr>
          <p:nvPr>
            <p:ph idx="1"/>
          </p:nvPr>
        </p:nvSpPr>
        <p:spPr/>
        <p:txBody>
          <a:bodyPr>
            <a:normAutofit lnSpcReduction="10000"/>
          </a:bodyPr>
          <a:lstStyle/>
          <a:p>
            <a:r>
              <a:rPr lang="en-US" dirty="0" smtClean="0"/>
              <a:t>Section 1 contains all the LDC data</a:t>
            </a:r>
          </a:p>
          <a:p>
            <a:r>
              <a:rPr lang="en-US" dirty="0" smtClean="0"/>
              <a:t>OM&amp;A</a:t>
            </a:r>
          </a:p>
          <a:p>
            <a:pPr lvl="1"/>
            <a:r>
              <a:rPr lang="en-US" dirty="0" smtClean="0"/>
              <a:t>The values are taken from data files with all LDC data</a:t>
            </a:r>
          </a:p>
          <a:p>
            <a:pPr lvl="1"/>
            <a:r>
              <a:rPr lang="en-US" dirty="0" smtClean="0"/>
              <a:t>Check these vs. your records for any discrepancies</a:t>
            </a:r>
          </a:p>
          <a:p>
            <a:r>
              <a:rPr lang="en-US" dirty="0" smtClean="0"/>
              <a:t>Other LDC provided data</a:t>
            </a:r>
          </a:p>
          <a:p>
            <a:pPr lvl="1"/>
            <a:r>
              <a:rPr lang="en-US" dirty="0" smtClean="0"/>
              <a:t>Capital additions</a:t>
            </a:r>
          </a:p>
          <a:p>
            <a:pPr lvl="1"/>
            <a:r>
              <a:rPr lang="en-US" dirty="0" smtClean="0"/>
              <a:t>Customers, deliveries, peak demand, km of line</a:t>
            </a:r>
          </a:p>
          <a:p>
            <a:r>
              <a:rPr lang="en-US" dirty="0" smtClean="0"/>
              <a:t>Other LDC related data</a:t>
            </a:r>
          </a:p>
          <a:p>
            <a:pPr lvl="1"/>
            <a:r>
              <a:rPr lang="en-US" dirty="0" smtClean="0"/>
              <a:t>LV charges from Hydro One?</a:t>
            </a:r>
          </a:p>
          <a:p>
            <a:pPr lvl="1"/>
            <a:r>
              <a:rPr lang="en-US" dirty="0" smtClean="0"/>
              <a:t>Examine which categories of charges you have.  Does it add up?</a:t>
            </a:r>
          </a:p>
        </p:txBody>
      </p:sp>
      <p:sp>
        <p:nvSpPr>
          <p:cNvPr id="4" name="Date Placeholder 3"/>
          <p:cNvSpPr>
            <a:spLocks noGrp="1"/>
          </p:cNvSpPr>
          <p:nvPr>
            <p:ph type="dt" sz="half" idx="10"/>
          </p:nvPr>
        </p:nvSpPr>
        <p:spPr/>
        <p:txBody>
          <a:bodyPr/>
          <a:lstStyle/>
          <a:p>
            <a:fld id="{357CA3E7-6EE2-4A03-8722-F0E365A691B3}"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67</a:t>
            </a:fld>
            <a:endParaRPr lang="en-US" dirty="0"/>
          </a:p>
        </p:txBody>
      </p:sp>
    </p:spTree>
    <p:extLst>
      <p:ext uri="{BB962C8B-B14F-4D97-AF65-F5344CB8AC3E}">
        <p14:creationId xmlns:p14="http://schemas.microsoft.com/office/powerpoint/2010/main" val="12389457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119" y="320675"/>
            <a:ext cx="10515600" cy="1325563"/>
          </a:xfrm>
        </p:spPr>
        <p:txBody>
          <a:bodyPr>
            <a:normAutofit fontScale="90000"/>
          </a:bodyPr>
          <a:lstStyle/>
          <a:p>
            <a:r>
              <a:rPr lang="en-US" dirty="0" smtClean="0"/>
              <a:t>Level 2 Validation: </a:t>
            </a:r>
            <a:br>
              <a:rPr lang="en-US" dirty="0" smtClean="0"/>
            </a:br>
            <a:r>
              <a:rPr lang="en-US" dirty="0" smtClean="0"/>
              <a:t>Step 1a – Validate Actual Cost Calculations [3.2]</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OM&amp;A Cost Validation Steps:</a:t>
            </a:r>
            <a:endParaRPr lang="en-US" dirty="0"/>
          </a:p>
          <a:p>
            <a:pPr marL="0" indent="0">
              <a:buNone/>
            </a:pPr>
            <a:r>
              <a:rPr lang="en-US" dirty="0"/>
              <a:t>1. Confirm that the values for each account listed match what was reported to the Board </a:t>
            </a:r>
          </a:p>
          <a:p>
            <a:pPr marL="0" indent="0">
              <a:buNone/>
            </a:pPr>
            <a:r>
              <a:rPr lang="en-US" dirty="0" smtClean="0"/>
              <a:t>2. </a:t>
            </a:r>
            <a:r>
              <a:rPr lang="en-US" dirty="0"/>
              <a:t>Confirm that the subtotals of these items on 22, 36, 44, 49, 67, 70 and 72 correctly sum these accounts </a:t>
            </a:r>
          </a:p>
          <a:p>
            <a:pPr marL="0" indent="0">
              <a:buNone/>
            </a:pPr>
            <a:r>
              <a:rPr lang="en-US" dirty="0"/>
              <a:t>3. Confirm that the formula on line 73 sums the subtotals </a:t>
            </a:r>
          </a:p>
          <a:p>
            <a:pPr marL="0" indent="0">
              <a:buNone/>
            </a:pPr>
            <a:r>
              <a:rPr lang="en-US" dirty="0"/>
              <a:t>4. Confirm the values for the HV accounts 5014, 5015, and 5112 and the total on line 79 </a:t>
            </a:r>
          </a:p>
          <a:p>
            <a:pPr marL="0" indent="0">
              <a:buNone/>
            </a:pPr>
            <a:r>
              <a:rPr lang="en-US" dirty="0"/>
              <a:t>5. Confirm the billing data provided by Hydro One Networks (if any) and review the formula to calculate LV charges from the billing data </a:t>
            </a:r>
          </a:p>
          <a:p>
            <a:pPr marL="0" indent="0">
              <a:buNone/>
            </a:pPr>
            <a:r>
              <a:rPr lang="en-US" dirty="0"/>
              <a:t>6. Confirm the formula on line 81 that calculates the OM&amp;A expense used in benchmarking </a:t>
            </a:r>
          </a:p>
          <a:p>
            <a:pPr marL="0" indent="0">
              <a:buNone/>
            </a:pPr>
            <a:r>
              <a:rPr lang="en-US" dirty="0"/>
              <a:t>7. Confirm that the gross additions, output, and other business condition data provided on lines 83 to 91 conform to that reported to the Board. </a:t>
            </a:r>
          </a:p>
          <a:p>
            <a:pPr marL="0" indent="0">
              <a:buNone/>
            </a:pPr>
            <a:endParaRPr lang="en-US" dirty="0"/>
          </a:p>
        </p:txBody>
      </p:sp>
      <p:sp>
        <p:nvSpPr>
          <p:cNvPr id="4" name="Date Placeholder 3"/>
          <p:cNvSpPr>
            <a:spLocks noGrp="1"/>
          </p:cNvSpPr>
          <p:nvPr>
            <p:ph type="dt" sz="half" idx="10"/>
          </p:nvPr>
        </p:nvSpPr>
        <p:spPr/>
        <p:txBody>
          <a:bodyPr/>
          <a:lstStyle/>
          <a:p>
            <a:fld id="{46A52581-D12D-4728-B9DB-EB297855B1D0}"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68</a:t>
            </a:fld>
            <a:endParaRPr lang="en-US" dirty="0"/>
          </a:p>
        </p:txBody>
      </p:sp>
    </p:spTree>
    <p:extLst>
      <p:ext uri="{BB962C8B-B14F-4D97-AF65-F5344CB8AC3E}">
        <p14:creationId xmlns:p14="http://schemas.microsoft.com/office/powerpoint/2010/main" val="5930280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119" y="320675"/>
            <a:ext cx="10515600" cy="1325563"/>
          </a:xfrm>
        </p:spPr>
        <p:txBody>
          <a:bodyPr>
            <a:normAutofit fontScale="90000"/>
          </a:bodyPr>
          <a:lstStyle/>
          <a:p>
            <a:r>
              <a:rPr lang="en-US" dirty="0" smtClean="0"/>
              <a:t>Level 2 Validation: </a:t>
            </a:r>
            <a:br>
              <a:rPr lang="en-US" dirty="0" smtClean="0"/>
            </a:br>
            <a:r>
              <a:rPr lang="en-US" dirty="0" smtClean="0"/>
              <a:t>Step 1b – Validate Actual Cost Calculations [3.2]</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Capital </a:t>
            </a:r>
            <a:r>
              <a:rPr lang="en-US" dirty="0"/>
              <a:t>cost and total cost </a:t>
            </a:r>
            <a:r>
              <a:rPr lang="en-US" dirty="0" smtClean="0"/>
              <a:t>validation steps: </a:t>
            </a:r>
            <a:endParaRPr lang="en-US" dirty="0"/>
          </a:p>
          <a:p>
            <a:pPr marL="0" indent="0">
              <a:buNone/>
            </a:pPr>
            <a:r>
              <a:rPr lang="en-US" dirty="0"/>
              <a:t>1. Note that the rate of return and depreciation rates on lines 99 and 100 are values </a:t>
            </a:r>
            <a:endParaRPr lang="en-US" dirty="0" smtClean="0"/>
          </a:p>
          <a:p>
            <a:pPr marL="0" indent="0">
              <a:buNone/>
            </a:pPr>
            <a:r>
              <a:rPr lang="en-US" dirty="0" smtClean="0"/>
              <a:t>2</a:t>
            </a:r>
            <a:r>
              <a:rPr lang="en-US" dirty="0"/>
              <a:t>. Note that the 2012 values for the construction price index and capital quantity index on lines 101 and 107 are required. Also note that these values are taken from the IRM-4 worksheets provided. </a:t>
            </a:r>
          </a:p>
          <a:p>
            <a:pPr marL="0" indent="0">
              <a:buNone/>
            </a:pPr>
            <a:r>
              <a:rPr lang="en-US" dirty="0"/>
              <a:t>3. Review the Construction Cost Index calculation on line 101. Observe that it escalates the value used in the IRM-4 work. </a:t>
            </a:r>
          </a:p>
          <a:p>
            <a:pPr marL="0" indent="0">
              <a:buNone/>
            </a:pPr>
            <a:r>
              <a:rPr lang="en-US" dirty="0"/>
              <a:t>4. Review the capital price formula on line 102. Note that it contains rate of return and depreciation parts that are standardized substitutes for these items used in standard utility accounting. </a:t>
            </a:r>
          </a:p>
          <a:p>
            <a:pPr marL="0" indent="0">
              <a:buNone/>
            </a:pPr>
            <a:r>
              <a:rPr lang="en-US" dirty="0"/>
              <a:t>5. Observe that the formulas in lines 103 and 104 “pull down” the gross additions data previously validated in Section 1. </a:t>
            </a:r>
          </a:p>
          <a:p>
            <a:pPr marL="0" indent="0">
              <a:buNone/>
            </a:pPr>
            <a:r>
              <a:rPr lang="en-US" dirty="0"/>
              <a:t>6. Review the formula for Quantity of Capital Additions on line 105. Note that it removes HV additions from the total. Note that this is a measure of quantity because the cost of additions are being divided by the price of additions. The price is being measured by the construction cost index on line 101. </a:t>
            </a:r>
          </a:p>
          <a:p>
            <a:endParaRPr lang="en-US" dirty="0"/>
          </a:p>
          <a:p>
            <a:pPr marL="0" indent="0">
              <a:buNone/>
            </a:pPr>
            <a:endParaRPr lang="en-US" dirty="0"/>
          </a:p>
        </p:txBody>
      </p:sp>
      <p:sp>
        <p:nvSpPr>
          <p:cNvPr id="4" name="Date Placeholder 3"/>
          <p:cNvSpPr>
            <a:spLocks noGrp="1"/>
          </p:cNvSpPr>
          <p:nvPr>
            <p:ph type="dt" sz="half" idx="10"/>
          </p:nvPr>
        </p:nvSpPr>
        <p:spPr/>
        <p:txBody>
          <a:bodyPr/>
          <a:lstStyle/>
          <a:p>
            <a:fld id="{9E5C4A3E-D670-4FDE-B1E8-65264D9D3AD5}"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69</a:t>
            </a:fld>
            <a:endParaRPr lang="en-US" dirty="0"/>
          </a:p>
        </p:txBody>
      </p:sp>
    </p:spTree>
    <p:extLst>
      <p:ext uri="{BB962C8B-B14F-4D97-AF65-F5344CB8AC3E}">
        <p14:creationId xmlns:p14="http://schemas.microsoft.com/office/powerpoint/2010/main" val="751338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 Use of this Work</a:t>
            </a:r>
            <a:endParaRPr lang="en-US" dirty="0"/>
          </a:p>
        </p:txBody>
      </p:sp>
      <p:sp>
        <p:nvSpPr>
          <p:cNvPr id="3" name="Content Placeholder 2"/>
          <p:cNvSpPr>
            <a:spLocks noGrp="1"/>
          </p:cNvSpPr>
          <p:nvPr>
            <p:ph idx="1"/>
          </p:nvPr>
        </p:nvSpPr>
        <p:spPr/>
        <p:txBody>
          <a:bodyPr>
            <a:normAutofit lnSpcReduction="10000"/>
          </a:bodyPr>
          <a:lstStyle/>
          <a:p>
            <a:r>
              <a:rPr lang="en-US" dirty="0" smtClean="0"/>
              <a:t>This work is intended to support the efforts of LDC to understand and validate certain calculations presented on their scorecards</a:t>
            </a:r>
          </a:p>
          <a:p>
            <a:r>
              <a:rPr lang="en-US" dirty="0" smtClean="0"/>
              <a:t>The methods and data used in the benchmarking analysis were chosen to support comparisons among power distributors in Ontario</a:t>
            </a:r>
          </a:p>
          <a:p>
            <a:r>
              <a:rPr lang="en-US" dirty="0" smtClean="0"/>
              <a:t>Other uses of the data outside of this context are not intended and will very likely not yield any meaningful results</a:t>
            </a:r>
          </a:p>
          <a:p>
            <a:r>
              <a:rPr lang="en-US" dirty="0" smtClean="0"/>
              <a:t>Examples of meaningless comparisons include:</a:t>
            </a:r>
          </a:p>
          <a:p>
            <a:pPr lvl="1"/>
            <a:r>
              <a:rPr lang="en-US" dirty="0" smtClean="0"/>
              <a:t>A comparison of the cost levels in this analysis to cost and revenue levels produced for financial reporting purposes</a:t>
            </a:r>
          </a:p>
          <a:p>
            <a:pPr lvl="1"/>
            <a:r>
              <a:rPr lang="en-US" dirty="0" smtClean="0"/>
              <a:t>A comparison of these cost levels to revenue requests made in conjunction with custom IR filings</a:t>
            </a:r>
            <a:endParaRPr lang="en-US" dirty="0"/>
          </a:p>
        </p:txBody>
      </p:sp>
      <p:sp>
        <p:nvSpPr>
          <p:cNvPr id="4" name="Date Placeholder 3"/>
          <p:cNvSpPr>
            <a:spLocks noGrp="1"/>
          </p:cNvSpPr>
          <p:nvPr>
            <p:ph type="dt" sz="half" idx="10"/>
          </p:nvPr>
        </p:nvSpPr>
        <p:spPr/>
        <p:txBody>
          <a:bodyPr/>
          <a:lstStyle/>
          <a:p>
            <a:fld id="{12F1B75B-D756-4E4C-A6CA-8A3C94567597}"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a:t>
            </a:fld>
            <a:endParaRPr lang="en-US" dirty="0"/>
          </a:p>
        </p:txBody>
      </p:sp>
    </p:spTree>
    <p:extLst>
      <p:ext uri="{BB962C8B-B14F-4D97-AF65-F5344CB8AC3E}">
        <p14:creationId xmlns:p14="http://schemas.microsoft.com/office/powerpoint/2010/main" val="301575990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119" y="320675"/>
            <a:ext cx="10515600" cy="1325563"/>
          </a:xfrm>
        </p:spPr>
        <p:txBody>
          <a:bodyPr>
            <a:normAutofit fontScale="90000"/>
          </a:bodyPr>
          <a:lstStyle/>
          <a:p>
            <a:r>
              <a:rPr lang="en-US" dirty="0" smtClean="0"/>
              <a:t>Level 2 Validation: </a:t>
            </a:r>
            <a:br>
              <a:rPr lang="en-US" dirty="0" smtClean="0"/>
            </a:br>
            <a:r>
              <a:rPr lang="en-US" dirty="0" smtClean="0"/>
              <a:t>Step 1b – Validate Actual Cost Calculations [3.2]</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pPr marL="0" indent="0">
              <a:buNone/>
            </a:pPr>
            <a:r>
              <a:rPr lang="en-US" dirty="0"/>
              <a:t>7. Review the formula for Quantity of Capital Removed. Note that it depends upon the depreciation rate and the previous year capital quantity. </a:t>
            </a:r>
          </a:p>
          <a:p>
            <a:pPr marL="0" indent="0">
              <a:buNone/>
            </a:pPr>
            <a:r>
              <a:rPr lang="en-US" dirty="0"/>
              <a:t>8. Review the formula for Capital Quantity on line 107. Note that the formula modifies the previous year capital quantity by adding new plant and removing depreciated plant. This is the perpetual inventory method discussed elsewhere. </a:t>
            </a:r>
          </a:p>
          <a:p>
            <a:pPr marL="0" indent="0">
              <a:buNone/>
            </a:pPr>
            <a:r>
              <a:rPr lang="en-US" dirty="0"/>
              <a:t>9. Review the Capital Cost formula on line 108. Note that it is the product of the capital price and capital quantity. Also note that the capital quantities were calculated by dividing cost by construction cost index and the capital price contains the same capital price index. Note that even though neither the price nor quantity index has </a:t>
            </a:r>
            <a:r>
              <a:rPr lang="en-US" dirty="0" smtClean="0"/>
              <a:t>recognizable units </a:t>
            </a:r>
            <a:r>
              <a:rPr lang="en-US" dirty="0"/>
              <a:t>due to the use of the construction price index, when multiplied together the units of the construction price index effectively “cancel” and the result is a cost in dollars</a:t>
            </a:r>
            <a:r>
              <a:rPr lang="en-US" dirty="0" smtClean="0"/>
              <a:t>. </a:t>
            </a:r>
            <a:endParaRPr lang="en-US" dirty="0"/>
          </a:p>
          <a:p>
            <a:pPr marL="0" indent="0">
              <a:buNone/>
            </a:pPr>
            <a:r>
              <a:rPr lang="en-US" dirty="0"/>
              <a:t>10. Review the total cost calculation and observe that it is the sum of OM&amp;A and Capital Cost. </a:t>
            </a:r>
          </a:p>
          <a:p>
            <a:endParaRPr lang="en-US" dirty="0"/>
          </a:p>
          <a:p>
            <a:pPr marL="0" indent="0">
              <a:buNone/>
            </a:pPr>
            <a:endParaRPr lang="en-US" dirty="0"/>
          </a:p>
        </p:txBody>
      </p:sp>
      <p:sp>
        <p:nvSpPr>
          <p:cNvPr id="4" name="Date Placeholder 3"/>
          <p:cNvSpPr>
            <a:spLocks noGrp="1"/>
          </p:cNvSpPr>
          <p:nvPr>
            <p:ph type="dt" sz="half" idx="10"/>
          </p:nvPr>
        </p:nvSpPr>
        <p:spPr/>
        <p:txBody>
          <a:bodyPr/>
          <a:lstStyle/>
          <a:p>
            <a:fld id="{65C33E77-3C05-4A48-888E-6D6D11196D8C}" type="datetime1">
              <a:rPr lang="en-US" smtClean="0">
                <a:solidFill>
                  <a:prstClr val="black">
                    <a:tint val="75000"/>
                  </a:prstClr>
                </a:solidFill>
              </a:rPr>
              <a:t>5/22/2015</a:t>
            </a:fld>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CB1E677-1CB6-4F21-B351-1337BE05CAF3}" type="slidenum">
              <a:rPr lang="en-US" smtClean="0">
                <a:solidFill>
                  <a:prstClr val="black">
                    <a:tint val="75000"/>
                  </a:prstClr>
                </a:solidFill>
              </a:rPr>
              <a:pPr/>
              <a:t>70</a:t>
            </a:fld>
            <a:endParaRPr lang="en-US" dirty="0">
              <a:solidFill>
                <a:prstClr val="black">
                  <a:tint val="75000"/>
                </a:prstClr>
              </a:solidFill>
            </a:endParaRPr>
          </a:p>
        </p:txBody>
      </p:sp>
    </p:spTree>
    <p:extLst>
      <p:ext uri="{BB962C8B-B14F-4D97-AF65-F5344CB8AC3E}">
        <p14:creationId xmlns:p14="http://schemas.microsoft.com/office/powerpoint/2010/main" val="12275113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066" y="365125"/>
            <a:ext cx="10515600" cy="1325563"/>
          </a:xfrm>
        </p:spPr>
        <p:txBody>
          <a:bodyPr/>
          <a:lstStyle/>
          <a:p>
            <a:pPr algn="ctr"/>
            <a:r>
              <a:rPr lang="en-US" dirty="0" smtClean="0"/>
              <a:t>Review of Validation</a:t>
            </a:r>
            <a:endParaRPr lang="en-US" dirty="0"/>
          </a:p>
        </p:txBody>
      </p:sp>
      <p:graphicFrame>
        <p:nvGraphicFramePr>
          <p:cNvPr id="4" name="Content Placeholder 3"/>
          <p:cNvGraphicFramePr>
            <a:graphicFrameLocks noGrp="1"/>
          </p:cNvGraphicFramePr>
          <p:nvPr>
            <p:ph idx="1"/>
            <p:extLst/>
          </p:nvPr>
        </p:nvGraphicFramePr>
        <p:xfrm>
          <a:off x="641024" y="1809946"/>
          <a:ext cx="10712776" cy="4367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87" name="Ink 86"/>
              <p14:cNvContentPartPr/>
              <p14:nvPr/>
            </p14:nvContentPartPr>
            <p14:xfrm>
              <a:off x="5921073" y="3715778"/>
              <a:ext cx="360" cy="360"/>
            </p14:xfrm>
          </p:contentPart>
        </mc:Choice>
        <mc:Fallback xmlns="">
          <p:pic>
            <p:nvPicPr>
              <p:cNvPr id="87" name="Ink 86"/>
              <p:cNvPicPr/>
              <p:nvPr/>
            </p:nvPicPr>
            <p:blipFill>
              <a:blip r:embed="rId8"/>
              <a:stretch>
                <a:fillRect/>
              </a:stretch>
            </p:blipFill>
            <p:spPr>
              <a:xfrm>
                <a:off x="5917833" y="3712538"/>
                <a:ext cx="6840" cy="6840"/>
              </a:xfrm>
              <a:prstGeom prst="rect">
                <a:avLst/>
              </a:prstGeom>
            </p:spPr>
          </p:pic>
        </mc:Fallback>
      </mc:AlternateContent>
      <p:sp>
        <p:nvSpPr>
          <p:cNvPr id="3" name="Slide Number Placeholder 2"/>
          <p:cNvSpPr>
            <a:spLocks noGrp="1"/>
          </p:cNvSpPr>
          <p:nvPr>
            <p:ph type="sldNum" sz="quarter" idx="12"/>
          </p:nvPr>
        </p:nvSpPr>
        <p:spPr/>
        <p:txBody>
          <a:bodyPr/>
          <a:lstStyle/>
          <a:p>
            <a:fld id="{DCB1E677-1CB6-4F21-B351-1337BE05CAF3}" type="slidenum">
              <a:rPr lang="en-US" smtClean="0"/>
              <a:t>71</a:t>
            </a:fld>
            <a:endParaRPr lang="en-US" dirty="0"/>
          </a:p>
        </p:txBody>
      </p:sp>
      <p:sp>
        <p:nvSpPr>
          <p:cNvPr id="5" name="Date Placeholder 4"/>
          <p:cNvSpPr>
            <a:spLocks noGrp="1"/>
          </p:cNvSpPr>
          <p:nvPr>
            <p:ph type="dt" sz="half" idx="10"/>
          </p:nvPr>
        </p:nvSpPr>
        <p:spPr/>
        <p:txBody>
          <a:bodyPr/>
          <a:lstStyle/>
          <a:p>
            <a:fld id="{DC607372-A8FB-43BD-B5F8-1CF4EBE1B44C}" type="datetime1">
              <a:rPr lang="en-US" smtClean="0"/>
              <a:t>5/22/2015</a:t>
            </a:fld>
            <a:endParaRPr lang="en-US" dirty="0"/>
          </a:p>
        </p:txBody>
      </p:sp>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74706" y="1990155"/>
            <a:ext cx="793424" cy="713077"/>
          </a:xfrm>
          <a:prstGeom prst="rect">
            <a:avLst/>
          </a:prstGeom>
        </p:spPr>
      </p:pic>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095934" y="5218264"/>
            <a:ext cx="793424" cy="713077"/>
          </a:xfrm>
          <a:prstGeom prst="rect">
            <a:avLst/>
          </a:prstGeom>
        </p:spPr>
      </p:pic>
      <p:pic>
        <p:nvPicPr>
          <p:cNvPr id="11" name="Picture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4688" y="3460176"/>
            <a:ext cx="793424" cy="713077"/>
          </a:xfrm>
          <a:prstGeom prst="rect">
            <a:avLst/>
          </a:prstGeom>
        </p:spPr>
      </p:pic>
    </p:spTree>
    <p:extLst>
      <p:ext uri="{BB962C8B-B14F-4D97-AF65-F5344CB8AC3E}">
        <p14:creationId xmlns:p14="http://schemas.microsoft.com/office/powerpoint/2010/main" val="58603934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2 Validation: Step 3a </a:t>
            </a:r>
            <a:br>
              <a:rPr lang="en-US" dirty="0" smtClean="0"/>
            </a:br>
            <a:r>
              <a:rPr lang="en-US" dirty="0" smtClean="0"/>
              <a:t>Validate Predicted Cost – Output Variables</a:t>
            </a:r>
            <a:endParaRPr lang="en-US" dirty="0"/>
          </a:p>
        </p:txBody>
      </p:sp>
      <p:sp>
        <p:nvSpPr>
          <p:cNvPr id="3" name="Content Placeholder 2"/>
          <p:cNvSpPr>
            <a:spLocks noGrp="1"/>
          </p:cNvSpPr>
          <p:nvPr>
            <p:ph idx="1"/>
          </p:nvPr>
        </p:nvSpPr>
        <p:spPr/>
        <p:txBody>
          <a:bodyPr/>
          <a:lstStyle/>
          <a:p>
            <a:pPr marL="0" indent="0">
              <a:buNone/>
            </a:pPr>
            <a:r>
              <a:rPr lang="en-US" dirty="0" smtClean="0"/>
              <a:t>Output Variables (114-117): </a:t>
            </a:r>
            <a:endParaRPr lang="en-US" dirty="0"/>
          </a:p>
          <a:p>
            <a:pPr marL="0" indent="0">
              <a:buNone/>
            </a:pPr>
            <a:r>
              <a:rPr lang="en-US" dirty="0"/>
              <a:t>1. Examine the formulas in lines 114-116 to verify they are referencing the previously validated data in Section 1. </a:t>
            </a:r>
          </a:p>
          <a:p>
            <a:pPr marL="0" indent="0">
              <a:buNone/>
            </a:pPr>
            <a:r>
              <a:rPr lang="en-US" dirty="0"/>
              <a:t>2. Note that the 2012 value for the capacity proxy is required and taken from the IRM-4 worksheets. </a:t>
            </a:r>
          </a:p>
          <a:p>
            <a:pPr marL="0" indent="0">
              <a:buNone/>
            </a:pPr>
            <a:r>
              <a:rPr lang="en-US" dirty="0"/>
              <a:t>3. Examine the formula on line 117 to verify that it is taking the larger of the 2012 capacity proxy and the 2013 peak demand. </a:t>
            </a:r>
          </a:p>
        </p:txBody>
      </p:sp>
      <p:sp>
        <p:nvSpPr>
          <p:cNvPr id="4" name="Date Placeholder 3"/>
          <p:cNvSpPr>
            <a:spLocks noGrp="1"/>
          </p:cNvSpPr>
          <p:nvPr>
            <p:ph type="dt" sz="half" idx="10"/>
          </p:nvPr>
        </p:nvSpPr>
        <p:spPr/>
        <p:txBody>
          <a:bodyPr/>
          <a:lstStyle/>
          <a:p>
            <a:fld id="{21C9E805-11DF-4F11-B2A9-2F1F659FA682}"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72</a:t>
            </a:fld>
            <a:endParaRPr lang="en-US" dirty="0"/>
          </a:p>
        </p:txBody>
      </p:sp>
    </p:spTree>
    <p:extLst>
      <p:ext uri="{BB962C8B-B14F-4D97-AF65-F5344CB8AC3E}">
        <p14:creationId xmlns:p14="http://schemas.microsoft.com/office/powerpoint/2010/main" val="5616319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 2 Validation: Step 3b </a:t>
            </a:r>
            <a:br>
              <a:rPr lang="en-US" dirty="0" smtClean="0"/>
            </a:br>
            <a:r>
              <a:rPr lang="en-US" dirty="0" smtClean="0"/>
              <a:t>Validate Predicted Cost – Input Prices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Input Prices (120-125): </a:t>
            </a:r>
            <a:endParaRPr lang="en-US" dirty="0"/>
          </a:p>
          <a:p>
            <a:pPr marL="0" indent="0">
              <a:buNone/>
            </a:pPr>
            <a:r>
              <a:rPr lang="en-US" dirty="0" smtClean="0"/>
              <a:t>1</a:t>
            </a:r>
            <a:r>
              <a:rPr lang="en-US" dirty="0"/>
              <a:t>. Note that the 2012 values on lines 120, 121, and 123 are required for the calculations and these formulas reference the IRM-4 worksheets. </a:t>
            </a:r>
          </a:p>
          <a:p>
            <a:pPr marL="0" indent="0">
              <a:buNone/>
            </a:pPr>
            <a:r>
              <a:rPr lang="en-US" dirty="0"/>
              <a:t>2. Examine the 2013 formulas on lines 120 and 121 and observe that these escalate the 2012 values using the price index data from Statistics Canada. </a:t>
            </a:r>
          </a:p>
          <a:p>
            <a:pPr marL="0" indent="0">
              <a:buNone/>
            </a:pPr>
            <a:r>
              <a:rPr lang="en-US" dirty="0"/>
              <a:t>3. Review the formula for 2013 for the OM&amp;A Price Index Growth on line 122. Note that this is a weighted average of the growth in the prices on lines 120 and 121. </a:t>
            </a:r>
          </a:p>
          <a:p>
            <a:pPr marL="0" indent="0">
              <a:buNone/>
            </a:pPr>
            <a:r>
              <a:rPr lang="en-US" dirty="0"/>
              <a:t>4. Review the formula on line 123 and observe that it escalates the 2012 value by the growth rate on line 122. </a:t>
            </a:r>
          </a:p>
          <a:p>
            <a:pPr marL="0" indent="0">
              <a:buNone/>
            </a:pPr>
            <a:r>
              <a:rPr lang="en-US" dirty="0"/>
              <a:t>5. Note that the capital price index on line 125 references the value calculated and validated in Section 2. </a:t>
            </a:r>
          </a:p>
          <a:p>
            <a:pPr marL="0" indent="0">
              <a:buNone/>
            </a:pPr>
            <a:endParaRPr lang="en-US" dirty="0"/>
          </a:p>
        </p:txBody>
      </p:sp>
      <p:sp>
        <p:nvSpPr>
          <p:cNvPr id="4" name="Date Placeholder 3"/>
          <p:cNvSpPr>
            <a:spLocks noGrp="1"/>
          </p:cNvSpPr>
          <p:nvPr>
            <p:ph type="dt" sz="half" idx="10"/>
          </p:nvPr>
        </p:nvSpPr>
        <p:spPr/>
        <p:txBody>
          <a:bodyPr/>
          <a:lstStyle/>
          <a:p>
            <a:fld id="{84385185-0AFF-40BC-B1FC-8BD25751C6F2}"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73</a:t>
            </a:fld>
            <a:endParaRPr lang="en-US" dirty="0"/>
          </a:p>
        </p:txBody>
      </p:sp>
    </p:spTree>
    <p:extLst>
      <p:ext uri="{BB962C8B-B14F-4D97-AF65-F5344CB8AC3E}">
        <p14:creationId xmlns:p14="http://schemas.microsoft.com/office/powerpoint/2010/main" val="22756503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 2 Validation: Step 3c </a:t>
            </a:r>
            <a:br>
              <a:rPr lang="en-US" dirty="0" smtClean="0"/>
            </a:br>
            <a:r>
              <a:rPr lang="en-US" dirty="0" smtClean="0"/>
              <a:t>Validate Predicted Cost – Business Conditions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Business Conditions (128-131): </a:t>
            </a:r>
            <a:endParaRPr lang="en-US" dirty="0"/>
          </a:p>
          <a:p>
            <a:pPr marL="0" indent="0">
              <a:buNone/>
            </a:pPr>
            <a:r>
              <a:rPr lang="en-US" dirty="0" smtClean="0"/>
              <a:t>1</a:t>
            </a:r>
            <a:r>
              <a:rPr lang="en-US" dirty="0"/>
              <a:t>. Note that the formula on line 128 references the data validated in Section 1. </a:t>
            </a:r>
          </a:p>
          <a:p>
            <a:pPr marL="0" indent="0">
              <a:buNone/>
            </a:pPr>
            <a:r>
              <a:rPr lang="en-US" dirty="0"/>
              <a:t>2. Note that the 2012 value for average line km is taken from the IRM-4 worksheets and the 2013 value for line km is included in an updated average. </a:t>
            </a:r>
          </a:p>
          <a:p>
            <a:pPr marL="0" indent="0">
              <a:buNone/>
            </a:pPr>
            <a:r>
              <a:rPr lang="en-US" dirty="0"/>
              <a:t>3. Note that the older customer data on line 130 are taken from the IRM-4 worksheets and that a new 10-year customer growth percentage is calculated from the values validated on line 113 and the older data. </a:t>
            </a:r>
          </a:p>
        </p:txBody>
      </p:sp>
      <p:sp>
        <p:nvSpPr>
          <p:cNvPr id="4" name="Date Placeholder 3"/>
          <p:cNvSpPr>
            <a:spLocks noGrp="1"/>
          </p:cNvSpPr>
          <p:nvPr>
            <p:ph type="dt" sz="half" idx="10"/>
          </p:nvPr>
        </p:nvSpPr>
        <p:spPr/>
        <p:txBody>
          <a:bodyPr/>
          <a:lstStyle/>
          <a:p>
            <a:fld id="{D063C6A9-A5DF-43B8-8C67-940E410F90BB}"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74</a:t>
            </a:fld>
            <a:endParaRPr lang="en-US" dirty="0"/>
          </a:p>
        </p:txBody>
      </p:sp>
    </p:spTree>
    <p:extLst>
      <p:ext uri="{BB962C8B-B14F-4D97-AF65-F5344CB8AC3E}">
        <p14:creationId xmlns:p14="http://schemas.microsoft.com/office/powerpoint/2010/main" val="31141981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 2 Validation: Step 3d </a:t>
            </a:r>
            <a:br>
              <a:rPr lang="en-US" dirty="0" smtClean="0"/>
            </a:br>
            <a:r>
              <a:rPr lang="en-US" dirty="0" smtClean="0"/>
              <a:t>Validate Predicted Cost – Company Values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Company Values Used in the Prediction Equation (137-144): </a:t>
            </a:r>
            <a:endParaRPr lang="en-US" dirty="0"/>
          </a:p>
          <a:p>
            <a:pPr marL="0" indent="0">
              <a:buNone/>
            </a:pPr>
            <a:r>
              <a:rPr lang="en-US" dirty="0"/>
              <a:t>1. Note that a constant and trend variable have been created with values that are not calculated and are therefore the same for every LDC. </a:t>
            </a:r>
          </a:p>
          <a:p>
            <a:pPr marL="0" indent="0">
              <a:buNone/>
            </a:pPr>
            <a:r>
              <a:rPr lang="en-US" dirty="0" smtClean="0"/>
              <a:t>2</a:t>
            </a:r>
            <a:r>
              <a:rPr lang="en-US" dirty="0"/>
              <a:t>. Review the formula for the real capital price on line 138. Note that it references previously calculated and validated data. </a:t>
            </a:r>
          </a:p>
          <a:p>
            <a:pPr marL="0" indent="0">
              <a:buNone/>
            </a:pPr>
            <a:r>
              <a:rPr lang="en-US" dirty="0"/>
              <a:t>3. Note that the formulas on lines 139 to 143 reference previous validated items in earlier rows. </a:t>
            </a:r>
          </a:p>
          <a:p>
            <a:pPr marL="0" indent="0">
              <a:buNone/>
            </a:pPr>
            <a:endParaRPr lang="en-US" dirty="0"/>
          </a:p>
        </p:txBody>
      </p:sp>
      <p:sp>
        <p:nvSpPr>
          <p:cNvPr id="4" name="Date Placeholder 3"/>
          <p:cNvSpPr>
            <a:spLocks noGrp="1"/>
          </p:cNvSpPr>
          <p:nvPr>
            <p:ph type="dt" sz="half" idx="10"/>
          </p:nvPr>
        </p:nvSpPr>
        <p:spPr/>
        <p:txBody>
          <a:bodyPr/>
          <a:lstStyle/>
          <a:p>
            <a:fld id="{ABD777A7-1F85-4A77-BA9D-9C3D3573E23E}"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75</a:t>
            </a:fld>
            <a:endParaRPr lang="en-US" dirty="0"/>
          </a:p>
        </p:txBody>
      </p:sp>
    </p:spTree>
    <p:extLst>
      <p:ext uri="{BB962C8B-B14F-4D97-AF65-F5344CB8AC3E}">
        <p14:creationId xmlns:p14="http://schemas.microsoft.com/office/powerpoint/2010/main" val="24971789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 2 Validation: Step 3e </a:t>
            </a:r>
            <a:br>
              <a:rPr lang="en-US" dirty="0" smtClean="0"/>
            </a:br>
            <a:r>
              <a:rPr lang="en-US" dirty="0" smtClean="0"/>
              <a:t>Validate Predicted Cost – Blocks 1-4 (148-229)</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pPr marL="0" indent="0">
              <a:buNone/>
            </a:pPr>
            <a:r>
              <a:rPr lang="en-US" dirty="0"/>
              <a:t>1. Note that the parameter values in the first block of rows 148 – 165 are pulled from the 2013 Benchmarking Calculations worksheet. Confirm these values are for the selected LDC. Note that these are pasted values. </a:t>
            </a:r>
          </a:p>
          <a:p>
            <a:pPr marL="0" indent="0">
              <a:buNone/>
            </a:pPr>
            <a:r>
              <a:rPr lang="en-US" dirty="0"/>
              <a:t>2. Note that the sample average values in second block of rows (114-131) are also pasted values. Note that the source of both of the values for the first two blocks are from the previous IRM-4 work. </a:t>
            </a:r>
          </a:p>
          <a:p>
            <a:pPr marL="0" indent="0">
              <a:buNone/>
            </a:pPr>
            <a:r>
              <a:rPr lang="en-US" dirty="0"/>
              <a:t>3. Review the formulas in the third block of rows (191-208). Observe that these follow the transformation procedure previously described. </a:t>
            </a:r>
          </a:p>
          <a:p>
            <a:pPr marL="0" indent="0">
              <a:buNone/>
            </a:pPr>
            <a:r>
              <a:rPr lang="en-US" dirty="0"/>
              <a:t>4. Review the formulas in the fourth block of rows (212-229). Observe that in each case the value is the product of the corresponding rows in block 1 and block </a:t>
            </a:r>
            <a:r>
              <a:rPr lang="en-US" dirty="0" smtClean="0"/>
              <a:t>3. </a:t>
            </a:r>
            <a:endParaRPr lang="en-US" dirty="0"/>
          </a:p>
          <a:p>
            <a:pPr marL="0" indent="0">
              <a:buNone/>
            </a:pPr>
            <a:r>
              <a:rPr lang="en-US" dirty="0"/>
              <a:t>5. Review the formula on line 231. Verify that it sums the values in block </a:t>
            </a:r>
            <a:r>
              <a:rPr lang="en-US" dirty="0" smtClean="0"/>
              <a:t>4. </a:t>
            </a:r>
          </a:p>
          <a:p>
            <a:pPr marL="0" indent="0">
              <a:buNone/>
            </a:pPr>
            <a:r>
              <a:rPr lang="en-US" dirty="0" smtClean="0"/>
              <a:t>Note that block 4 contains each piece of the prediction equation on separate lines.</a:t>
            </a:r>
            <a:endParaRPr lang="en-US" dirty="0"/>
          </a:p>
          <a:p>
            <a:pPr marL="0" indent="0">
              <a:buNone/>
            </a:pPr>
            <a:endParaRPr lang="en-US" dirty="0"/>
          </a:p>
        </p:txBody>
      </p:sp>
      <p:sp>
        <p:nvSpPr>
          <p:cNvPr id="4" name="Date Placeholder 3"/>
          <p:cNvSpPr>
            <a:spLocks noGrp="1"/>
          </p:cNvSpPr>
          <p:nvPr>
            <p:ph type="dt" sz="half" idx="10"/>
          </p:nvPr>
        </p:nvSpPr>
        <p:spPr/>
        <p:txBody>
          <a:bodyPr/>
          <a:lstStyle/>
          <a:p>
            <a:fld id="{718C0551-E059-4182-B834-835D302A7DD5}"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76</a:t>
            </a:fld>
            <a:endParaRPr lang="en-US" dirty="0"/>
          </a:p>
        </p:txBody>
      </p:sp>
    </p:spTree>
    <p:extLst>
      <p:ext uri="{BB962C8B-B14F-4D97-AF65-F5344CB8AC3E}">
        <p14:creationId xmlns:p14="http://schemas.microsoft.com/office/powerpoint/2010/main" val="24454533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 2 Validation: Step 3e </a:t>
            </a:r>
            <a:br>
              <a:rPr lang="en-US" dirty="0" smtClean="0"/>
            </a:br>
            <a:r>
              <a:rPr lang="en-US" dirty="0" smtClean="0"/>
              <a:t>Validate Predicted Cost – Dollars (231-234)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6</a:t>
            </a:r>
            <a:r>
              <a:rPr lang="en-US" dirty="0"/>
              <a:t>. Review the formula on line 232 that uses the EXP function to reverse the logarithm. If unfamiliar with logarithms, the user may wish to perform a simple calculation in column M to demonstrate how these functions work. Enter the value 5 in cell M240. Enter the formula “=LN(M240)” into cell M241 and obtain the value of 1.609438. Enter the formula “=EXP(M241)” into cell M242 and obtain the value of 5. In other words EXP( LN (X) ) = X and therefore the EXP function reverses the LN function. </a:t>
            </a:r>
          </a:p>
          <a:p>
            <a:r>
              <a:rPr lang="en-US" dirty="0"/>
              <a:t>7. Note that the previously calculated and validated OM&amp;A price is “pulled down” from above via formula on line 233. </a:t>
            </a:r>
          </a:p>
          <a:p>
            <a:r>
              <a:rPr lang="en-US" dirty="0"/>
              <a:t>8. Review the formula on line 234 for Predicted Cost. Note that by multiplying the result on line 232 by the OM&amp;A price the formula reverses the effect of the calculation done on line 138 in which the capital price was divided by the OM&amp;A price. The calculation on line 138 effectively made the model predict “real” cost as described above. The calculation on line 234 effectively converts the “real” cost back to the familiar “nominal” cost. </a:t>
            </a:r>
          </a:p>
          <a:p>
            <a:pPr marL="0" indent="0">
              <a:buNone/>
            </a:pPr>
            <a:endParaRPr lang="en-US" dirty="0"/>
          </a:p>
        </p:txBody>
      </p:sp>
      <p:sp>
        <p:nvSpPr>
          <p:cNvPr id="4" name="Date Placeholder 3"/>
          <p:cNvSpPr>
            <a:spLocks noGrp="1"/>
          </p:cNvSpPr>
          <p:nvPr>
            <p:ph type="dt" sz="half" idx="10"/>
          </p:nvPr>
        </p:nvSpPr>
        <p:spPr/>
        <p:txBody>
          <a:bodyPr/>
          <a:lstStyle/>
          <a:p>
            <a:fld id="{071CE478-5FC5-486F-BCE4-99CC3F747F71}"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77</a:t>
            </a:fld>
            <a:endParaRPr lang="en-US" dirty="0"/>
          </a:p>
        </p:txBody>
      </p:sp>
    </p:spTree>
    <p:extLst>
      <p:ext uri="{BB962C8B-B14F-4D97-AF65-F5344CB8AC3E}">
        <p14:creationId xmlns:p14="http://schemas.microsoft.com/office/powerpoint/2010/main" val="31720470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066" y="365125"/>
            <a:ext cx="10515600" cy="1325563"/>
          </a:xfrm>
        </p:spPr>
        <p:txBody>
          <a:bodyPr/>
          <a:lstStyle/>
          <a:p>
            <a:pPr algn="ctr"/>
            <a:r>
              <a:rPr lang="en-US" dirty="0" smtClean="0"/>
              <a:t>Review of Validation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2481606"/>
              </p:ext>
            </p:extLst>
          </p:nvPr>
        </p:nvGraphicFramePr>
        <p:xfrm>
          <a:off x="641024" y="1809946"/>
          <a:ext cx="10712776" cy="4367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87" name="Ink 86"/>
              <p14:cNvContentPartPr/>
              <p14:nvPr/>
            </p14:nvContentPartPr>
            <p14:xfrm>
              <a:off x="5921073" y="3715778"/>
              <a:ext cx="360" cy="360"/>
            </p14:xfrm>
          </p:contentPart>
        </mc:Choice>
        <mc:Fallback xmlns="">
          <p:pic>
            <p:nvPicPr>
              <p:cNvPr id="87" name="Ink 86"/>
              <p:cNvPicPr/>
              <p:nvPr/>
            </p:nvPicPr>
            <p:blipFill>
              <a:blip r:embed="rId8"/>
              <a:stretch>
                <a:fillRect/>
              </a:stretch>
            </p:blipFill>
            <p:spPr>
              <a:xfrm>
                <a:off x="5917833" y="3712538"/>
                <a:ext cx="6840" cy="6840"/>
              </a:xfrm>
              <a:prstGeom prst="rect">
                <a:avLst/>
              </a:prstGeom>
            </p:spPr>
          </p:pic>
        </mc:Fallback>
      </mc:AlternateContent>
      <p:sp>
        <p:nvSpPr>
          <p:cNvPr id="3" name="Slide Number Placeholder 2"/>
          <p:cNvSpPr>
            <a:spLocks noGrp="1"/>
          </p:cNvSpPr>
          <p:nvPr>
            <p:ph type="sldNum" sz="quarter" idx="12"/>
          </p:nvPr>
        </p:nvSpPr>
        <p:spPr/>
        <p:txBody>
          <a:bodyPr/>
          <a:lstStyle/>
          <a:p>
            <a:fld id="{DCB1E677-1CB6-4F21-B351-1337BE05CAF3}" type="slidenum">
              <a:rPr lang="en-US" smtClean="0"/>
              <a:t>78</a:t>
            </a:fld>
            <a:endParaRPr lang="en-US" dirty="0"/>
          </a:p>
        </p:txBody>
      </p:sp>
      <p:sp>
        <p:nvSpPr>
          <p:cNvPr id="5" name="Date Placeholder 4"/>
          <p:cNvSpPr>
            <a:spLocks noGrp="1"/>
          </p:cNvSpPr>
          <p:nvPr>
            <p:ph type="dt" sz="half" idx="10"/>
          </p:nvPr>
        </p:nvSpPr>
        <p:spPr/>
        <p:txBody>
          <a:bodyPr/>
          <a:lstStyle/>
          <a:p>
            <a:fld id="{2F5FF25B-FA19-4858-AD46-E00DFDFCC3C9}" type="datetime1">
              <a:rPr lang="en-US" smtClean="0"/>
              <a:t>5/22/2015</a:t>
            </a:fld>
            <a:endParaRPr lang="en-US" dirty="0"/>
          </a:p>
        </p:txBody>
      </p:sp>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74706" y="1990155"/>
            <a:ext cx="793424" cy="713077"/>
          </a:xfrm>
          <a:prstGeom prst="rect">
            <a:avLst/>
          </a:prstGeom>
        </p:spPr>
      </p:pic>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095934" y="5218264"/>
            <a:ext cx="793424" cy="713077"/>
          </a:xfrm>
          <a:prstGeom prst="rect">
            <a:avLst/>
          </a:prstGeom>
        </p:spPr>
      </p:pic>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177587" y="1990155"/>
            <a:ext cx="793424" cy="713077"/>
          </a:xfrm>
          <a:prstGeom prst="rect">
            <a:avLst/>
          </a:prstGeom>
        </p:spPr>
      </p:pic>
      <p:pic>
        <p:nvPicPr>
          <p:cNvPr id="10" name="Picture 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177587" y="5135137"/>
            <a:ext cx="793424" cy="713077"/>
          </a:xfrm>
          <a:prstGeom prst="rect">
            <a:avLst/>
          </a:prstGeom>
        </p:spPr>
      </p:pic>
      <p:pic>
        <p:nvPicPr>
          <p:cNvPr id="11" name="Picture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4688" y="3460176"/>
            <a:ext cx="793424" cy="713077"/>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585488" y="3722839"/>
            <a:ext cx="793424" cy="713077"/>
          </a:xfrm>
          <a:prstGeom prst="rect">
            <a:avLst/>
          </a:prstGeom>
        </p:spPr>
      </p:pic>
    </p:spTree>
    <p:extLst>
      <p:ext uri="{BB962C8B-B14F-4D97-AF65-F5344CB8AC3E}">
        <p14:creationId xmlns:p14="http://schemas.microsoft.com/office/powerpoint/2010/main" val="118285877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2 Validation: </a:t>
            </a:r>
            <a:br>
              <a:rPr lang="en-US" dirty="0" smtClean="0"/>
            </a:br>
            <a:r>
              <a:rPr lang="en-US" dirty="0" smtClean="0"/>
              <a:t>Step 3 – Validate Benchmarking Performance</a:t>
            </a:r>
            <a:endParaRPr lang="en-US" dirty="0"/>
          </a:p>
        </p:txBody>
      </p:sp>
      <p:sp>
        <p:nvSpPr>
          <p:cNvPr id="3" name="Content Placeholder 2"/>
          <p:cNvSpPr>
            <a:spLocks noGrp="1"/>
          </p:cNvSpPr>
          <p:nvPr>
            <p:ph idx="1"/>
          </p:nvPr>
        </p:nvSpPr>
        <p:spPr/>
        <p:txBody>
          <a:bodyPr/>
          <a:lstStyle/>
          <a:p>
            <a:pPr marL="0" indent="0">
              <a:buNone/>
            </a:pPr>
            <a:r>
              <a:rPr lang="en-US" dirty="0" smtClean="0"/>
              <a:t>Section 4 of the Validation Worksheet</a:t>
            </a:r>
          </a:p>
          <a:p>
            <a:pPr marL="0" indent="0">
              <a:buNone/>
            </a:pPr>
            <a:r>
              <a:rPr lang="en-US" dirty="0" smtClean="0"/>
              <a:t>1</a:t>
            </a:r>
            <a:r>
              <a:rPr lang="en-US" dirty="0"/>
              <a:t>. Verify that the formulas in lines 237 and 238 reference the previously calculated Actual and Predicted Cost. </a:t>
            </a:r>
          </a:p>
          <a:p>
            <a:pPr marL="0" indent="0">
              <a:buNone/>
            </a:pPr>
            <a:r>
              <a:rPr lang="en-US" dirty="0"/>
              <a:t>2. Examine the formula in line 242. This formula calculates the percentage difference logarithmically. Compare this to the formula on line 240 that does the more familiar arithmetic calculation. </a:t>
            </a:r>
          </a:p>
          <a:p>
            <a:pPr marL="0" indent="0">
              <a:buNone/>
            </a:pPr>
            <a:r>
              <a:rPr lang="en-US" dirty="0"/>
              <a:t>3. Verify the formula on line 250 that calculates the new three year average performance using results from 2011-2013. </a:t>
            </a:r>
            <a:endParaRPr lang="en-US" dirty="0" smtClean="0"/>
          </a:p>
          <a:p>
            <a:pPr marL="0" indent="0">
              <a:buNone/>
            </a:pPr>
            <a:r>
              <a:rPr lang="en-US" dirty="0" smtClean="0"/>
              <a:t>Based on the updated performance find the appropriate stretch factor</a:t>
            </a:r>
            <a:endParaRPr lang="en-US" dirty="0"/>
          </a:p>
          <a:p>
            <a:pPr marL="0" indent="0">
              <a:buNone/>
            </a:pPr>
            <a:endParaRPr lang="en-US" dirty="0"/>
          </a:p>
        </p:txBody>
      </p:sp>
      <p:sp>
        <p:nvSpPr>
          <p:cNvPr id="4" name="Date Placeholder 3"/>
          <p:cNvSpPr>
            <a:spLocks noGrp="1"/>
          </p:cNvSpPr>
          <p:nvPr>
            <p:ph type="dt" sz="half" idx="10"/>
          </p:nvPr>
        </p:nvSpPr>
        <p:spPr/>
        <p:txBody>
          <a:bodyPr/>
          <a:lstStyle/>
          <a:p>
            <a:fld id="{DB88CB1A-F845-4366-A3D9-1D134AACF0F4}"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79</a:t>
            </a:fld>
            <a:endParaRPr lang="en-US" dirty="0"/>
          </a:p>
        </p:txBody>
      </p:sp>
    </p:spTree>
    <p:extLst>
      <p:ext uri="{BB962C8B-B14F-4D97-AF65-F5344CB8AC3E}">
        <p14:creationId xmlns:p14="http://schemas.microsoft.com/office/powerpoint/2010/main" val="2016893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Rate Escalation Formula [1.1</a:t>
            </a:r>
            <a:r>
              <a:rPr lang="en-US" dirty="0"/>
              <a:t>]</a:t>
            </a:r>
          </a:p>
        </p:txBody>
      </p:sp>
      <p:sp>
        <p:nvSpPr>
          <p:cNvPr id="3" name="Content Placeholder 2"/>
          <p:cNvSpPr>
            <a:spLocks noGrp="1"/>
          </p:cNvSpPr>
          <p:nvPr>
            <p:ph idx="1"/>
          </p:nvPr>
        </p:nvSpPr>
        <p:spPr/>
        <p:txBody>
          <a:bodyPr>
            <a:normAutofit fontScale="92500"/>
          </a:bodyPr>
          <a:lstStyle/>
          <a:p>
            <a:r>
              <a:rPr lang="en-US" dirty="0" smtClean="0"/>
              <a:t>Rates are escalated by inflation less an amount based upon productivity and a “stretch” factor</a:t>
            </a:r>
          </a:p>
          <a:p>
            <a:r>
              <a:rPr lang="en-US" dirty="0" smtClean="0"/>
              <a:t>The </a:t>
            </a:r>
            <a:r>
              <a:rPr lang="en-US" dirty="0"/>
              <a:t>Board determined an appropriate productivity factor was 0%</a:t>
            </a:r>
          </a:p>
          <a:p>
            <a:r>
              <a:rPr lang="en-US" dirty="0" smtClean="0"/>
              <a:t>The stretch factors range from 0% to 0.6% and are assigned based upon the cost performance of each LDC</a:t>
            </a:r>
          </a:p>
          <a:p>
            <a:r>
              <a:rPr lang="en-US" dirty="0" smtClean="0"/>
              <a:t>This stretch factor represents </a:t>
            </a:r>
            <a:r>
              <a:rPr lang="en-US" dirty="0" smtClean="0"/>
              <a:t>an </a:t>
            </a:r>
            <a:r>
              <a:rPr lang="en-US" dirty="0" smtClean="0"/>
              <a:t>amount of additional productivity above average productivity that is expected of an LDC</a:t>
            </a:r>
          </a:p>
          <a:p>
            <a:r>
              <a:rPr lang="en-US" dirty="0" smtClean="0"/>
              <a:t>Distributors with good measured cost performance have fewer opportunities to reduce cost</a:t>
            </a:r>
          </a:p>
          <a:p>
            <a:r>
              <a:rPr lang="en-US" dirty="0" smtClean="0"/>
              <a:t>Section 1.1 and Appendix </a:t>
            </a:r>
            <a:r>
              <a:rPr lang="en-US" dirty="0"/>
              <a:t>2</a:t>
            </a:r>
            <a:r>
              <a:rPr lang="en-US" dirty="0" smtClean="0"/>
              <a:t> of the User’s Guide has additional discussion</a:t>
            </a:r>
          </a:p>
          <a:p>
            <a:endParaRPr lang="en-US" dirty="0" smtClean="0"/>
          </a:p>
          <a:p>
            <a:endParaRPr lang="en-US" dirty="0"/>
          </a:p>
        </p:txBody>
      </p:sp>
      <p:sp>
        <p:nvSpPr>
          <p:cNvPr id="4" name="Date Placeholder 3"/>
          <p:cNvSpPr>
            <a:spLocks noGrp="1"/>
          </p:cNvSpPr>
          <p:nvPr>
            <p:ph type="dt" sz="half" idx="10"/>
          </p:nvPr>
        </p:nvSpPr>
        <p:spPr/>
        <p:txBody>
          <a:bodyPr/>
          <a:lstStyle/>
          <a:p>
            <a:fld id="{61878503-6260-41FE-9C92-F73AFF106ECD}"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8</a:t>
            </a:fld>
            <a:endParaRPr lang="en-US" dirty="0"/>
          </a:p>
        </p:txBody>
      </p:sp>
    </p:spTree>
    <p:extLst>
      <p:ext uri="{BB962C8B-B14F-4D97-AF65-F5344CB8AC3E}">
        <p14:creationId xmlns:p14="http://schemas.microsoft.com/office/powerpoint/2010/main" val="32212972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3 Validation: IRM-4 Values</a:t>
            </a:r>
            <a:endParaRPr lang="en-US" dirty="0"/>
          </a:p>
        </p:txBody>
      </p:sp>
      <p:sp>
        <p:nvSpPr>
          <p:cNvPr id="3" name="Content Placeholder 2"/>
          <p:cNvSpPr>
            <a:spLocks noGrp="1"/>
          </p:cNvSpPr>
          <p:nvPr>
            <p:ph idx="1"/>
          </p:nvPr>
        </p:nvSpPr>
        <p:spPr/>
        <p:txBody>
          <a:bodyPr/>
          <a:lstStyle/>
          <a:p>
            <a:r>
              <a:rPr lang="en-US" dirty="0" smtClean="0"/>
              <a:t>Some users will not wish to treat the IRM-4 results as data and will want to validate these results as well</a:t>
            </a:r>
          </a:p>
          <a:p>
            <a:r>
              <a:rPr lang="en-US" dirty="0" smtClean="0"/>
              <a:t>This procedure is not covered in the users guide</a:t>
            </a:r>
          </a:p>
          <a:p>
            <a:r>
              <a:rPr lang="en-US" dirty="0" smtClean="0"/>
              <a:t>The following variables are used in the updated work that come from the IRM-4 work:</a:t>
            </a:r>
          </a:p>
          <a:p>
            <a:pPr lvl="1"/>
            <a:r>
              <a:rPr lang="en-US" dirty="0" smtClean="0"/>
              <a:t>Capital quantity </a:t>
            </a:r>
          </a:p>
          <a:p>
            <a:pPr lvl="1"/>
            <a:r>
              <a:rPr lang="en-US" dirty="0" smtClean="0"/>
              <a:t>Construction Cost Index </a:t>
            </a:r>
          </a:p>
          <a:p>
            <a:pPr lvl="1"/>
            <a:r>
              <a:rPr lang="en-US" dirty="0" smtClean="0"/>
              <a:t>OM&amp;A price index </a:t>
            </a:r>
            <a:endParaRPr lang="en-US" dirty="0"/>
          </a:p>
        </p:txBody>
      </p:sp>
      <p:sp>
        <p:nvSpPr>
          <p:cNvPr id="4" name="Date Placeholder 3"/>
          <p:cNvSpPr>
            <a:spLocks noGrp="1"/>
          </p:cNvSpPr>
          <p:nvPr>
            <p:ph type="dt" sz="half" idx="10"/>
          </p:nvPr>
        </p:nvSpPr>
        <p:spPr/>
        <p:txBody>
          <a:bodyPr/>
          <a:lstStyle/>
          <a:p>
            <a:fld id="{8770DE21-FBE9-4D43-8D0B-BE8BB3D7CEB6}"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80</a:t>
            </a:fld>
            <a:endParaRPr lang="en-US" dirty="0"/>
          </a:p>
        </p:txBody>
      </p:sp>
    </p:spTree>
    <p:extLst>
      <p:ext uri="{BB962C8B-B14F-4D97-AF65-F5344CB8AC3E}">
        <p14:creationId xmlns:p14="http://schemas.microsoft.com/office/powerpoint/2010/main" val="19904566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3 Validation: Capital Quantity Index and Construction Cost Index</a:t>
            </a:r>
            <a:endParaRPr lang="en-US" dirty="0"/>
          </a:p>
        </p:txBody>
      </p:sp>
      <p:sp>
        <p:nvSpPr>
          <p:cNvPr id="3" name="Content Placeholder 2"/>
          <p:cNvSpPr>
            <a:spLocks noGrp="1"/>
          </p:cNvSpPr>
          <p:nvPr>
            <p:ph idx="1"/>
          </p:nvPr>
        </p:nvSpPr>
        <p:spPr/>
        <p:txBody>
          <a:bodyPr/>
          <a:lstStyle/>
          <a:p>
            <a:r>
              <a:rPr lang="en-US" dirty="0" smtClean="0"/>
              <a:t>The worksheet “6. Capital Cost Calculations for Benchmarking” contains the calculations that lead to the 2012 quantity of capital</a:t>
            </a:r>
          </a:p>
          <a:p>
            <a:r>
              <a:rPr lang="en-US" dirty="0" smtClean="0"/>
              <a:t>They are done in column AF</a:t>
            </a:r>
          </a:p>
          <a:p>
            <a:r>
              <a:rPr lang="en-US" dirty="0" smtClean="0"/>
              <a:t>The calculations can be traced backwards from that point</a:t>
            </a:r>
          </a:p>
          <a:p>
            <a:endParaRPr lang="en-US" dirty="0"/>
          </a:p>
        </p:txBody>
      </p:sp>
      <p:sp>
        <p:nvSpPr>
          <p:cNvPr id="4" name="Date Placeholder 3"/>
          <p:cNvSpPr>
            <a:spLocks noGrp="1"/>
          </p:cNvSpPr>
          <p:nvPr>
            <p:ph type="dt" sz="half" idx="10"/>
          </p:nvPr>
        </p:nvSpPr>
        <p:spPr/>
        <p:txBody>
          <a:bodyPr/>
          <a:lstStyle/>
          <a:p>
            <a:fld id="{F1F5AE14-8694-435F-A1DB-A9533F859BA4}"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81</a:t>
            </a:fld>
            <a:endParaRPr lang="en-US" dirty="0"/>
          </a:p>
        </p:txBody>
      </p:sp>
    </p:spTree>
    <p:extLst>
      <p:ext uri="{BB962C8B-B14F-4D97-AF65-F5344CB8AC3E}">
        <p14:creationId xmlns:p14="http://schemas.microsoft.com/office/powerpoint/2010/main" val="24313550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3 Validation: OM&amp;A Price Indexes</a:t>
            </a:r>
            <a:endParaRPr lang="en-US" dirty="0"/>
          </a:p>
        </p:txBody>
      </p:sp>
      <p:sp>
        <p:nvSpPr>
          <p:cNvPr id="3" name="Content Placeholder 2"/>
          <p:cNvSpPr>
            <a:spLocks noGrp="1"/>
          </p:cNvSpPr>
          <p:nvPr>
            <p:ph idx="1"/>
          </p:nvPr>
        </p:nvSpPr>
        <p:spPr/>
        <p:txBody>
          <a:bodyPr>
            <a:normAutofit lnSpcReduction="10000"/>
          </a:bodyPr>
          <a:lstStyle/>
          <a:p>
            <a:r>
              <a:rPr lang="en-US" dirty="0" smtClean="0"/>
              <a:t>The OM&amp;A Price Index calculations are contained on the sheets titled “2. BM Database” and “7. OM&amp;A Price”.</a:t>
            </a:r>
          </a:p>
          <a:p>
            <a:r>
              <a:rPr lang="en-US" dirty="0" smtClean="0"/>
              <a:t>The OM&amp;A price in column I is the product of a price level in column W and an OM&amp;A price trend index in column X.  </a:t>
            </a:r>
          </a:p>
          <a:p>
            <a:r>
              <a:rPr lang="en-US" dirty="0" smtClean="0"/>
              <a:t>The price levels used were taken from IRM-3 work</a:t>
            </a:r>
          </a:p>
          <a:p>
            <a:r>
              <a:rPr lang="en-US" dirty="0" smtClean="0"/>
              <a:t>The trend index is calculated on the worksheet titled </a:t>
            </a:r>
            <a:r>
              <a:rPr lang="en-US" dirty="0"/>
              <a:t>“7. OM&amp;A Price</a:t>
            </a:r>
            <a:r>
              <a:rPr lang="en-US" dirty="0" smtClean="0"/>
              <a:t>”.</a:t>
            </a:r>
          </a:p>
          <a:p>
            <a:r>
              <a:rPr lang="en-US" dirty="0" smtClean="0"/>
              <a:t>This worksheet contains calculations that calculate the trend index as a 70% / 30% weighted average of the trends in labor and non-labor OM&amp;A price growth</a:t>
            </a:r>
            <a:endParaRPr lang="en-US" dirty="0"/>
          </a:p>
          <a:p>
            <a:endParaRPr lang="en-US" dirty="0" smtClean="0"/>
          </a:p>
          <a:p>
            <a:endParaRPr lang="en-US" dirty="0"/>
          </a:p>
          <a:p>
            <a:endParaRPr lang="en-US" dirty="0" smtClean="0"/>
          </a:p>
          <a:p>
            <a:endParaRPr lang="en-US" dirty="0"/>
          </a:p>
        </p:txBody>
      </p:sp>
      <p:sp>
        <p:nvSpPr>
          <p:cNvPr id="4" name="Date Placeholder 3"/>
          <p:cNvSpPr>
            <a:spLocks noGrp="1"/>
          </p:cNvSpPr>
          <p:nvPr>
            <p:ph type="dt" sz="half" idx="10"/>
          </p:nvPr>
        </p:nvSpPr>
        <p:spPr/>
        <p:txBody>
          <a:bodyPr/>
          <a:lstStyle/>
          <a:p>
            <a:fld id="{E62C9786-D898-4533-8BFC-AB1EE63689F1}"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82</a:t>
            </a:fld>
            <a:endParaRPr lang="en-US" dirty="0"/>
          </a:p>
        </p:txBody>
      </p:sp>
    </p:spTree>
    <p:extLst>
      <p:ext uri="{BB962C8B-B14F-4D97-AF65-F5344CB8AC3E}">
        <p14:creationId xmlns:p14="http://schemas.microsoft.com/office/powerpoint/2010/main" val="130228043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Part 4: Forecasting, Flowchart, and Other Worksheets</a:t>
            </a:r>
            <a:endParaRPr lang="en-US" dirty="0"/>
          </a:p>
        </p:txBody>
      </p:sp>
      <p:sp>
        <p:nvSpPr>
          <p:cNvPr id="3" name="Subtitle 2"/>
          <p:cNvSpPr>
            <a:spLocks noGrp="1"/>
          </p:cNvSpPr>
          <p:nvPr>
            <p:ph type="subTitle" idx="1"/>
          </p:nvPr>
        </p:nvSpPr>
        <p:spPr>
          <a:xfrm>
            <a:off x="1524000" y="3649663"/>
            <a:ext cx="9144000" cy="1655762"/>
          </a:xfrm>
        </p:spPr>
        <p:txBody>
          <a:bodyPr/>
          <a:lstStyle/>
          <a:p>
            <a:endParaRPr lang="en-US" dirty="0"/>
          </a:p>
        </p:txBody>
      </p:sp>
      <p:sp>
        <p:nvSpPr>
          <p:cNvPr id="4" name="Date Placeholder 3"/>
          <p:cNvSpPr>
            <a:spLocks noGrp="1"/>
          </p:cNvSpPr>
          <p:nvPr>
            <p:ph type="dt" sz="half" idx="10"/>
          </p:nvPr>
        </p:nvSpPr>
        <p:spPr/>
        <p:txBody>
          <a:bodyPr/>
          <a:lstStyle/>
          <a:p>
            <a:fld id="{7F01252D-B315-44FE-A3C3-AFBBD491D3ED}"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83</a:t>
            </a:fld>
            <a:endParaRPr lang="en-US" dirty="0"/>
          </a:p>
        </p:txBody>
      </p:sp>
    </p:spTree>
    <p:extLst>
      <p:ext uri="{BB962C8B-B14F-4D97-AF65-F5344CB8AC3E}">
        <p14:creationId xmlns:p14="http://schemas.microsoft.com/office/powerpoint/2010/main" val="12412609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Forecasting Worksheets (5.0)</a:t>
            </a:r>
            <a:endParaRPr lang="en-US" dirty="0"/>
          </a:p>
        </p:txBody>
      </p:sp>
      <p:sp>
        <p:nvSpPr>
          <p:cNvPr id="3" name="Content Placeholder 2"/>
          <p:cNvSpPr>
            <a:spLocks noGrp="1"/>
          </p:cNvSpPr>
          <p:nvPr>
            <p:ph idx="1"/>
          </p:nvPr>
        </p:nvSpPr>
        <p:spPr/>
        <p:txBody>
          <a:bodyPr/>
          <a:lstStyle/>
          <a:p>
            <a:r>
              <a:rPr lang="en-US" dirty="0" smtClean="0"/>
              <a:t>A separate worksheet is available to allow LDCs to forecast future benchmarking results</a:t>
            </a:r>
          </a:p>
          <a:p>
            <a:r>
              <a:rPr lang="en-US" dirty="0" smtClean="0"/>
              <a:t>The calculations are the same, but the data are different</a:t>
            </a:r>
          </a:p>
          <a:p>
            <a:r>
              <a:rPr lang="en-US" dirty="0" smtClean="0"/>
              <a:t>Data for future years is generated by formulas</a:t>
            </a:r>
          </a:p>
          <a:p>
            <a:r>
              <a:rPr lang="en-US" dirty="0" smtClean="0"/>
              <a:t>The data should be modified in one of two ways</a:t>
            </a:r>
          </a:p>
          <a:p>
            <a:pPr lvl="1"/>
            <a:r>
              <a:rPr lang="en-US" dirty="0" smtClean="0"/>
              <a:t>Simple and less accurate: Change the assumptions about future growth</a:t>
            </a:r>
          </a:p>
          <a:p>
            <a:pPr lvl="1"/>
            <a:r>
              <a:rPr lang="en-US" dirty="0" smtClean="0"/>
              <a:t>Harder but more accurate: Replace the formulas with the LDCs data</a:t>
            </a:r>
          </a:p>
        </p:txBody>
      </p:sp>
      <p:sp>
        <p:nvSpPr>
          <p:cNvPr id="4" name="Slide Number Placeholder 3"/>
          <p:cNvSpPr>
            <a:spLocks noGrp="1"/>
          </p:cNvSpPr>
          <p:nvPr>
            <p:ph type="sldNum" sz="quarter" idx="12"/>
          </p:nvPr>
        </p:nvSpPr>
        <p:spPr/>
        <p:txBody>
          <a:bodyPr/>
          <a:lstStyle/>
          <a:p>
            <a:fld id="{DCB1E677-1CB6-4F21-B351-1337BE05CAF3}" type="slidenum">
              <a:rPr lang="en-US" smtClean="0"/>
              <a:t>84</a:t>
            </a:fld>
            <a:endParaRPr lang="en-US" dirty="0"/>
          </a:p>
        </p:txBody>
      </p:sp>
      <p:sp>
        <p:nvSpPr>
          <p:cNvPr id="5" name="Date Placeholder 4"/>
          <p:cNvSpPr>
            <a:spLocks noGrp="1"/>
          </p:cNvSpPr>
          <p:nvPr>
            <p:ph type="dt" sz="half" idx="10"/>
          </p:nvPr>
        </p:nvSpPr>
        <p:spPr/>
        <p:txBody>
          <a:bodyPr/>
          <a:lstStyle/>
          <a:p>
            <a:fld id="{54212A84-F79D-4C68-961B-35787CC26B8D}" type="datetime1">
              <a:rPr lang="en-US" smtClean="0"/>
              <a:t>5/22/2015</a:t>
            </a:fld>
            <a:endParaRPr lang="en-US" dirty="0"/>
          </a:p>
        </p:txBody>
      </p:sp>
    </p:spTree>
    <p:extLst>
      <p:ext uri="{BB962C8B-B14F-4D97-AF65-F5344CB8AC3E}">
        <p14:creationId xmlns:p14="http://schemas.microsoft.com/office/powerpoint/2010/main" val="238223600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Forecasted Values from 2014-2019</a:t>
            </a:r>
            <a:endParaRPr lang="en-US" dirty="0"/>
          </a:p>
        </p:txBody>
      </p:sp>
      <p:sp>
        <p:nvSpPr>
          <p:cNvPr id="3" name="Content Placeholder 2"/>
          <p:cNvSpPr>
            <a:spLocks noGrp="1"/>
          </p:cNvSpPr>
          <p:nvPr>
            <p:ph idx="1"/>
          </p:nvPr>
        </p:nvSpPr>
        <p:spPr/>
        <p:txBody>
          <a:bodyPr/>
          <a:lstStyle/>
          <a:p>
            <a:r>
              <a:rPr lang="en-US" dirty="0" smtClean="0"/>
              <a:t>Based on escalation from 2013 values</a:t>
            </a:r>
          </a:p>
          <a:p>
            <a:r>
              <a:rPr lang="en-US" dirty="0" smtClean="0"/>
              <a:t>The distributor will have better information to replace this method</a:t>
            </a:r>
          </a:p>
          <a:p>
            <a:r>
              <a:rPr lang="en-US" dirty="0" smtClean="0"/>
              <a:t>Some actual 2014 price data may be available to replace these assumptions</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85</a:t>
            </a:fld>
            <a:endParaRPr lang="en-US" dirty="0"/>
          </a:p>
        </p:txBody>
      </p:sp>
      <p:sp>
        <p:nvSpPr>
          <p:cNvPr id="5" name="Date Placeholder 4"/>
          <p:cNvSpPr>
            <a:spLocks noGrp="1"/>
          </p:cNvSpPr>
          <p:nvPr>
            <p:ph type="dt" sz="half" idx="10"/>
          </p:nvPr>
        </p:nvSpPr>
        <p:spPr/>
        <p:txBody>
          <a:bodyPr/>
          <a:lstStyle/>
          <a:p>
            <a:fld id="{17A93F5E-13C8-4B70-88CF-3C5528531051}" type="datetime1">
              <a:rPr lang="en-US" smtClean="0"/>
              <a:t>5/22/2015</a:t>
            </a:fld>
            <a:endParaRPr lang="en-US" dirty="0"/>
          </a:p>
        </p:txBody>
      </p:sp>
    </p:spTree>
    <p:extLst>
      <p:ext uri="{BB962C8B-B14F-4D97-AF65-F5344CB8AC3E}">
        <p14:creationId xmlns:p14="http://schemas.microsoft.com/office/powerpoint/2010/main" val="192398012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Forecast Worksheet</a:t>
            </a:r>
            <a:br>
              <a:rPr lang="en-US" dirty="0" smtClean="0"/>
            </a:br>
            <a:endParaRPr lang="en-US" dirty="0"/>
          </a:p>
        </p:txBody>
      </p:sp>
      <p:sp>
        <p:nvSpPr>
          <p:cNvPr id="3" name="Content Placeholder 2"/>
          <p:cNvSpPr>
            <a:spLocks noGrp="1"/>
          </p:cNvSpPr>
          <p:nvPr>
            <p:ph idx="1"/>
          </p:nvPr>
        </p:nvSpPr>
        <p:spPr/>
        <p:txBody>
          <a:bodyPr/>
          <a:lstStyle/>
          <a:p>
            <a:r>
              <a:rPr lang="en-US" dirty="0" smtClean="0"/>
              <a:t>This worksheet holds the assumptions about  how to escalate the 2013 data to get estimated values for 2014</a:t>
            </a:r>
          </a:p>
          <a:p>
            <a:r>
              <a:rPr lang="en-US" dirty="0" smtClean="0"/>
              <a:t>These can be improved to generate better results</a:t>
            </a:r>
          </a:p>
          <a:p>
            <a:r>
              <a:rPr lang="en-US" dirty="0" smtClean="0"/>
              <a:t>If the distributor can enter actual values, some of these assumptions will not be used</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86</a:t>
            </a:fld>
            <a:endParaRPr lang="en-US" dirty="0"/>
          </a:p>
        </p:txBody>
      </p:sp>
      <p:sp>
        <p:nvSpPr>
          <p:cNvPr id="5" name="Date Placeholder 4"/>
          <p:cNvSpPr>
            <a:spLocks noGrp="1"/>
          </p:cNvSpPr>
          <p:nvPr>
            <p:ph type="dt" sz="half" idx="10"/>
          </p:nvPr>
        </p:nvSpPr>
        <p:spPr/>
        <p:txBody>
          <a:bodyPr/>
          <a:lstStyle/>
          <a:p>
            <a:fld id="{8B4831D6-24D8-497E-ABBA-DAE162AC78C9}" type="datetime1">
              <a:rPr lang="en-US" smtClean="0"/>
              <a:t>5/22/2015</a:t>
            </a:fld>
            <a:endParaRPr lang="en-US" dirty="0"/>
          </a:p>
        </p:txBody>
      </p:sp>
    </p:spTree>
    <p:extLst>
      <p:ext uri="{BB962C8B-B14F-4D97-AF65-F5344CB8AC3E}">
        <p14:creationId xmlns:p14="http://schemas.microsoft.com/office/powerpoint/2010/main" val="261766254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 Calculations</a:t>
            </a:r>
            <a:endParaRPr lang="en-US" dirty="0"/>
          </a:p>
        </p:txBody>
      </p:sp>
      <p:sp>
        <p:nvSpPr>
          <p:cNvPr id="3" name="Content Placeholder 2"/>
          <p:cNvSpPr>
            <a:spLocks noGrp="1"/>
          </p:cNvSpPr>
          <p:nvPr>
            <p:ph idx="1"/>
          </p:nvPr>
        </p:nvSpPr>
        <p:spPr/>
        <p:txBody>
          <a:bodyPr/>
          <a:lstStyle/>
          <a:p>
            <a:r>
              <a:rPr lang="en-US" dirty="0" smtClean="0"/>
              <a:t>The calculations for the forecast period are the same as those for the historical period</a:t>
            </a:r>
          </a:p>
          <a:p>
            <a:r>
              <a:rPr lang="en-US" dirty="0" smtClean="0"/>
              <a:t>The only difference is that in the absence of actual data, estimates are used </a:t>
            </a:r>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87</a:t>
            </a:fld>
            <a:endParaRPr lang="en-US" dirty="0"/>
          </a:p>
        </p:txBody>
      </p:sp>
      <p:sp>
        <p:nvSpPr>
          <p:cNvPr id="5" name="Date Placeholder 4"/>
          <p:cNvSpPr>
            <a:spLocks noGrp="1"/>
          </p:cNvSpPr>
          <p:nvPr>
            <p:ph type="dt" sz="half" idx="10"/>
          </p:nvPr>
        </p:nvSpPr>
        <p:spPr/>
        <p:txBody>
          <a:bodyPr/>
          <a:lstStyle/>
          <a:p>
            <a:fld id="{D1282A7C-71BF-4DE6-8B06-C6FA5919FB6B}" type="datetime1">
              <a:rPr lang="en-US" smtClean="0"/>
              <a:t>5/22/2015</a:t>
            </a:fld>
            <a:endParaRPr lang="en-US" dirty="0"/>
          </a:p>
        </p:txBody>
      </p:sp>
    </p:spTree>
    <p:extLst>
      <p:ext uri="{BB962C8B-B14F-4D97-AF65-F5344CB8AC3E}">
        <p14:creationId xmlns:p14="http://schemas.microsoft.com/office/powerpoint/2010/main" val="284194084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Flowchart (6.0)</a:t>
            </a:r>
            <a:endParaRPr lang="en-US" dirty="0"/>
          </a:p>
        </p:txBody>
      </p:sp>
      <p:sp>
        <p:nvSpPr>
          <p:cNvPr id="3" name="Content Placeholder 2"/>
          <p:cNvSpPr>
            <a:spLocks noGrp="1"/>
          </p:cNvSpPr>
          <p:nvPr>
            <p:ph idx="1"/>
          </p:nvPr>
        </p:nvSpPr>
        <p:spPr/>
        <p:txBody>
          <a:bodyPr/>
          <a:lstStyle/>
          <a:p>
            <a:r>
              <a:rPr lang="en-US" dirty="0" smtClean="0"/>
              <a:t>This is a visual representation of how all the sheets in the 2013 workbook feed into the calculations.  </a:t>
            </a:r>
          </a:p>
          <a:p>
            <a:r>
              <a:rPr lang="en-US" dirty="0" smtClean="0"/>
              <a:t>It is an upgrade to the working papers</a:t>
            </a:r>
          </a:p>
          <a:p>
            <a:r>
              <a:rPr lang="en-US" dirty="0" smtClean="0"/>
              <a:t>The links to the Validation worksheet work in the same manner</a:t>
            </a:r>
            <a:endParaRPr lang="en-US" dirty="0"/>
          </a:p>
        </p:txBody>
      </p:sp>
      <p:sp>
        <p:nvSpPr>
          <p:cNvPr id="4" name="Date Placeholder 3"/>
          <p:cNvSpPr>
            <a:spLocks noGrp="1"/>
          </p:cNvSpPr>
          <p:nvPr>
            <p:ph type="dt" sz="half" idx="10"/>
          </p:nvPr>
        </p:nvSpPr>
        <p:spPr/>
        <p:txBody>
          <a:bodyPr/>
          <a:lstStyle/>
          <a:p>
            <a:fld id="{B35EF0E4-9F8B-4352-9C01-67E2555F5876}"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88</a:t>
            </a:fld>
            <a:endParaRPr lang="en-US" dirty="0"/>
          </a:p>
        </p:txBody>
      </p:sp>
    </p:spTree>
    <p:extLst>
      <p:ext uri="{BB962C8B-B14F-4D97-AF65-F5344CB8AC3E}">
        <p14:creationId xmlns:p14="http://schemas.microsoft.com/office/powerpoint/2010/main" val="1327383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Generic LDC Worksheet to better Understand How the Model Works (7.0)</a:t>
            </a:r>
            <a:endParaRPr lang="en-US" dirty="0"/>
          </a:p>
        </p:txBody>
      </p:sp>
      <p:sp>
        <p:nvSpPr>
          <p:cNvPr id="3" name="Content Placeholder 2"/>
          <p:cNvSpPr>
            <a:spLocks noGrp="1"/>
          </p:cNvSpPr>
          <p:nvPr>
            <p:ph idx="1"/>
          </p:nvPr>
        </p:nvSpPr>
        <p:spPr/>
        <p:txBody>
          <a:bodyPr>
            <a:normAutofit lnSpcReduction="10000"/>
          </a:bodyPr>
          <a:lstStyle/>
          <a:p>
            <a:r>
              <a:rPr lang="en-US" dirty="0" smtClean="0"/>
              <a:t>It is designed to allow the User to experiment with model without modifying the data or formulas</a:t>
            </a:r>
          </a:p>
          <a:p>
            <a:r>
              <a:rPr lang="en-US" dirty="0" smtClean="0"/>
              <a:t>It will show the impact on the cost prediction of a hypothetical company being different from average</a:t>
            </a:r>
          </a:p>
          <a:p>
            <a:r>
              <a:rPr lang="en-US" dirty="0" smtClean="0"/>
              <a:t>It is set up for a Hypothetical Average LDC in that each business condition is equal to the sample mean value</a:t>
            </a:r>
          </a:p>
          <a:p>
            <a:r>
              <a:rPr lang="en-US" dirty="0" smtClean="0"/>
              <a:t>In this special case many of the terms of the prediction equation become zero and the calculations become much easier</a:t>
            </a:r>
          </a:p>
          <a:p>
            <a:r>
              <a:rPr lang="en-US" dirty="0" smtClean="0"/>
              <a:t>Deviations from this average starting point will show the cost impact of any particular characteristic being different from average</a:t>
            </a:r>
            <a:endParaRPr lang="en-US" dirty="0"/>
          </a:p>
        </p:txBody>
      </p:sp>
      <p:sp>
        <p:nvSpPr>
          <p:cNvPr id="4" name="Date Placeholder 3"/>
          <p:cNvSpPr>
            <a:spLocks noGrp="1"/>
          </p:cNvSpPr>
          <p:nvPr>
            <p:ph type="dt" sz="half" idx="10"/>
          </p:nvPr>
        </p:nvSpPr>
        <p:spPr/>
        <p:txBody>
          <a:bodyPr/>
          <a:lstStyle/>
          <a:p>
            <a:fld id="{EDFD5551-3BEE-41B4-B0E3-043C9AF0AEE5}"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89</a:t>
            </a:fld>
            <a:endParaRPr lang="en-US" dirty="0"/>
          </a:p>
        </p:txBody>
      </p:sp>
    </p:spTree>
    <p:extLst>
      <p:ext uri="{BB962C8B-B14F-4D97-AF65-F5344CB8AC3E}">
        <p14:creationId xmlns:p14="http://schemas.microsoft.com/office/powerpoint/2010/main" val="272162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Stretch Factor Groups [1.2]</a:t>
            </a:r>
            <a:endParaRPr lang="en-US" dirty="0"/>
          </a:p>
        </p:txBody>
      </p:sp>
      <p:sp>
        <p:nvSpPr>
          <p:cNvPr id="3" name="Content Placeholder 2"/>
          <p:cNvSpPr>
            <a:spLocks noGrp="1"/>
          </p:cNvSpPr>
          <p:nvPr>
            <p:ph idx="1"/>
          </p:nvPr>
        </p:nvSpPr>
        <p:spPr/>
        <p:txBody>
          <a:bodyPr/>
          <a:lstStyle/>
          <a:p>
            <a:r>
              <a:rPr lang="en-US" dirty="0" smtClean="0"/>
              <a:t>The Board determined that stretch factors would be assigned based on an LDCs average cost performance over three years</a:t>
            </a:r>
          </a:p>
          <a:p>
            <a:r>
              <a:rPr lang="en-US" dirty="0" smtClean="0"/>
              <a:t>Group 1: more than 25% Better than Average</a:t>
            </a:r>
          </a:p>
          <a:p>
            <a:r>
              <a:rPr lang="en-US" dirty="0" smtClean="0"/>
              <a:t>Group 2: 10% to 25% Better than Average</a:t>
            </a:r>
          </a:p>
          <a:p>
            <a:r>
              <a:rPr lang="en-US" dirty="0" smtClean="0"/>
              <a:t>Group 3: Within 10% of Average</a:t>
            </a:r>
          </a:p>
          <a:p>
            <a:r>
              <a:rPr lang="en-US" dirty="0" smtClean="0"/>
              <a:t>Group 4: 10% to 25% Worse than Average</a:t>
            </a:r>
          </a:p>
          <a:p>
            <a:r>
              <a:rPr lang="en-US" dirty="0" smtClean="0"/>
              <a:t>Group 5: more than 25% Worse than Average</a:t>
            </a:r>
            <a:endParaRPr lang="en-US" dirty="0"/>
          </a:p>
        </p:txBody>
      </p:sp>
      <p:sp>
        <p:nvSpPr>
          <p:cNvPr id="4" name="Date Placeholder 3"/>
          <p:cNvSpPr>
            <a:spLocks noGrp="1"/>
          </p:cNvSpPr>
          <p:nvPr>
            <p:ph type="dt" sz="half" idx="10"/>
          </p:nvPr>
        </p:nvSpPr>
        <p:spPr/>
        <p:txBody>
          <a:bodyPr/>
          <a:lstStyle/>
          <a:p>
            <a:fld id="{26913111-4446-4FC6-A6E4-45806D6CC022}"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9</a:t>
            </a:fld>
            <a:endParaRPr lang="en-US" dirty="0"/>
          </a:p>
        </p:txBody>
      </p:sp>
    </p:spTree>
    <p:extLst>
      <p:ext uri="{BB962C8B-B14F-4D97-AF65-F5344CB8AC3E}">
        <p14:creationId xmlns:p14="http://schemas.microsoft.com/office/powerpoint/2010/main" val="27672334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a Distributor with Exactly Average Business Conditions</a:t>
            </a:r>
            <a:endParaRPr lang="en-US" dirty="0"/>
          </a:p>
        </p:txBody>
      </p:sp>
      <p:sp>
        <p:nvSpPr>
          <p:cNvPr id="3" name="Content Placeholder 2"/>
          <p:cNvSpPr>
            <a:spLocks noGrp="1"/>
          </p:cNvSpPr>
          <p:nvPr>
            <p:ph idx="1"/>
          </p:nvPr>
        </p:nvSpPr>
        <p:spPr/>
        <p:txBody>
          <a:bodyPr/>
          <a:lstStyle/>
          <a:p>
            <a:r>
              <a:rPr lang="en-US" dirty="0" smtClean="0"/>
              <a:t>Because the transformations take the ratio to the mean for each variable, this ratio will be 1.00</a:t>
            </a:r>
          </a:p>
          <a:p>
            <a:r>
              <a:rPr lang="en-US" dirty="0" smtClean="0"/>
              <a:t>The natural logarithm of 1.00 is 0.00</a:t>
            </a:r>
          </a:p>
          <a:p>
            <a:r>
              <a:rPr lang="en-US" dirty="0" smtClean="0"/>
              <a:t>The additional created variables will have zero values also</a:t>
            </a:r>
          </a:p>
          <a:p>
            <a:r>
              <a:rPr lang="en-US" dirty="0" smtClean="0"/>
              <a:t>Multiplying these by the parameter values will result in zero also</a:t>
            </a:r>
          </a:p>
          <a:p>
            <a:r>
              <a:rPr lang="en-US" dirty="0" smtClean="0"/>
              <a:t>Only the constant and the trend variable will matter for the calculation of predicted cost</a:t>
            </a:r>
          </a:p>
          <a:p>
            <a:r>
              <a:rPr lang="en-US" dirty="0" smtClean="0"/>
              <a:t>The average company will have a predicted cost equal to </a:t>
            </a:r>
          </a:p>
          <a:p>
            <a:pPr lvl="1"/>
            <a:r>
              <a:rPr lang="en-US" dirty="0" smtClean="0"/>
              <a:t>OM&amp;A Price x EXP ( Constant + Trend Parameter x Trend Variable)</a:t>
            </a:r>
          </a:p>
          <a:p>
            <a:pPr marL="457200" lvl="1" indent="0">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90</a:t>
            </a:fld>
            <a:endParaRPr lang="en-US" dirty="0"/>
          </a:p>
        </p:txBody>
      </p:sp>
      <p:sp>
        <p:nvSpPr>
          <p:cNvPr id="5" name="Date Placeholder 4"/>
          <p:cNvSpPr>
            <a:spLocks noGrp="1"/>
          </p:cNvSpPr>
          <p:nvPr>
            <p:ph type="dt" sz="half" idx="10"/>
          </p:nvPr>
        </p:nvSpPr>
        <p:spPr/>
        <p:txBody>
          <a:bodyPr/>
          <a:lstStyle/>
          <a:p>
            <a:fld id="{37770916-06E5-4EF2-A142-4CE2558EAE97}" type="datetime1">
              <a:rPr lang="en-US" smtClean="0"/>
              <a:t>5/22/2015</a:t>
            </a:fld>
            <a:endParaRPr lang="en-US" dirty="0"/>
          </a:p>
        </p:txBody>
      </p:sp>
    </p:spTree>
    <p:extLst>
      <p:ext uri="{BB962C8B-B14F-4D97-AF65-F5344CB8AC3E}">
        <p14:creationId xmlns:p14="http://schemas.microsoft.com/office/powerpoint/2010/main" val="5366076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Distributors that are Different from Average</a:t>
            </a:r>
            <a:endParaRPr lang="en-US" dirty="0"/>
          </a:p>
        </p:txBody>
      </p:sp>
      <p:sp>
        <p:nvSpPr>
          <p:cNvPr id="3" name="Content Placeholder 2"/>
          <p:cNvSpPr>
            <a:spLocks noGrp="1"/>
          </p:cNvSpPr>
          <p:nvPr>
            <p:ph idx="1"/>
          </p:nvPr>
        </p:nvSpPr>
        <p:spPr/>
        <p:txBody>
          <a:bodyPr>
            <a:normAutofit lnSpcReduction="10000"/>
          </a:bodyPr>
          <a:lstStyle/>
          <a:p>
            <a:r>
              <a:rPr lang="en-US" dirty="0" smtClean="0"/>
              <a:t>Distributors will get a cost allowance for having more customers (or other outputs)</a:t>
            </a:r>
          </a:p>
          <a:p>
            <a:pPr marL="457200" lvl="1" indent="0">
              <a:buNone/>
            </a:pPr>
            <a:r>
              <a:rPr lang="en-US" dirty="0" smtClean="0"/>
              <a:t>Predicted Cost = OM&amp;A Price x EXP ( Constant + Trend Parameter x Trend Variable + Customer Parameter x ln(customers/avg customers) + 0.5 x Customer Squared Parameter x ln(customers/avg customers) x ln(customers/avg customers) )</a:t>
            </a:r>
          </a:p>
          <a:p>
            <a:r>
              <a:rPr lang="en-US" dirty="0" smtClean="0"/>
              <a:t>The same is true for having higher prices or other business conditions that increase cost</a:t>
            </a:r>
          </a:p>
          <a:p>
            <a:r>
              <a:rPr lang="en-US" dirty="0" smtClean="0"/>
              <a:t>The predicted values for each company extend this concept by using data to explain every way the company faces conditions that are different than average</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91</a:t>
            </a:fld>
            <a:endParaRPr lang="en-US" dirty="0"/>
          </a:p>
        </p:txBody>
      </p:sp>
      <p:sp>
        <p:nvSpPr>
          <p:cNvPr id="5" name="Date Placeholder 4"/>
          <p:cNvSpPr>
            <a:spLocks noGrp="1"/>
          </p:cNvSpPr>
          <p:nvPr>
            <p:ph type="dt" sz="half" idx="10"/>
          </p:nvPr>
        </p:nvSpPr>
        <p:spPr/>
        <p:txBody>
          <a:bodyPr/>
          <a:lstStyle/>
          <a:p>
            <a:fld id="{23A09E6D-6D92-44F7-9806-DAFFA0725C13}" type="datetime1">
              <a:rPr lang="en-US" smtClean="0"/>
              <a:t>5/22/2015</a:t>
            </a:fld>
            <a:endParaRPr lang="en-US" dirty="0"/>
          </a:p>
        </p:txBody>
      </p:sp>
    </p:spTree>
    <p:extLst>
      <p:ext uri="{BB962C8B-B14F-4D97-AF65-F5344CB8AC3E}">
        <p14:creationId xmlns:p14="http://schemas.microsoft.com/office/powerpoint/2010/main" val="23492872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Factors</a:t>
            </a:r>
            <a:endParaRPr lang="en-US" dirty="0"/>
          </a:p>
        </p:txBody>
      </p:sp>
      <p:sp>
        <p:nvSpPr>
          <p:cNvPr id="3" name="Content Placeholder 2"/>
          <p:cNvSpPr>
            <a:spLocks noGrp="1"/>
          </p:cNvSpPr>
          <p:nvPr>
            <p:ph idx="1"/>
          </p:nvPr>
        </p:nvSpPr>
        <p:spPr/>
        <p:txBody>
          <a:bodyPr>
            <a:normAutofit/>
          </a:bodyPr>
          <a:lstStyle/>
          <a:p>
            <a:r>
              <a:rPr lang="en-US" dirty="0" smtClean="0"/>
              <a:t>I put in the ability to change variables that should not be changed.</a:t>
            </a:r>
          </a:p>
          <a:p>
            <a:r>
              <a:rPr lang="en-US" dirty="0" smtClean="0"/>
              <a:t>The only relevant escalation factors on the spreadsheet are on lines 114-117, 123, 129, and 131.  These are the values that can vary by company in the study.  They include:</a:t>
            </a:r>
          </a:p>
          <a:p>
            <a:pPr lvl="1"/>
            <a:r>
              <a:rPr lang="en-US" dirty="0" smtClean="0"/>
              <a:t>Customers, Deliveries, and the Capacity Proxy</a:t>
            </a:r>
          </a:p>
          <a:p>
            <a:pPr lvl="1"/>
            <a:r>
              <a:rPr lang="en-US" dirty="0" smtClean="0"/>
              <a:t>The OM&amp;A Price</a:t>
            </a:r>
          </a:p>
          <a:p>
            <a:pPr lvl="1"/>
            <a:r>
              <a:rPr lang="en-US" dirty="0" smtClean="0"/>
              <a:t>The customer growth and average km variables</a:t>
            </a:r>
          </a:p>
          <a:p>
            <a:r>
              <a:rPr lang="en-US" dirty="0" smtClean="0"/>
              <a:t>Please delete contents of Column AP for the other entries to avoid confusion</a:t>
            </a:r>
          </a:p>
        </p:txBody>
      </p:sp>
      <p:sp>
        <p:nvSpPr>
          <p:cNvPr id="4" name="Date Placeholder 3"/>
          <p:cNvSpPr>
            <a:spLocks noGrp="1"/>
          </p:cNvSpPr>
          <p:nvPr>
            <p:ph type="dt" sz="half" idx="10"/>
          </p:nvPr>
        </p:nvSpPr>
        <p:spPr/>
        <p:txBody>
          <a:bodyPr/>
          <a:lstStyle/>
          <a:p>
            <a:fld id="{0C1EAC68-C753-4BD0-B2DB-50BF459ED6BE}"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92</a:t>
            </a:fld>
            <a:endParaRPr lang="en-US" dirty="0"/>
          </a:p>
        </p:txBody>
      </p:sp>
    </p:spTree>
    <p:extLst>
      <p:ext uri="{BB962C8B-B14F-4D97-AF65-F5344CB8AC3E}">
        <p14:creationId xmlns:p14="http://schemas.microsoft.com/office/powerpoint/2010/main" val="40684654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How the Model Works</a:t>
            </a:r>
            <a:endParaRPr lang="en-US" dirty="0"/>
          </a:p>
        </p:txBody>
      </p:sp>
      <p:sp>
        <p:nvSpPr>
          <p:cNvPr id="3" name="Content Placeholder 2"/>
          <p:cNvSpPr>
            <a:spLocks noGrp="1"/>
          </p:cNvSpPr>
          <p:nvPr>
            <p:ph idx="1"/>
          </p:nvPr>
        </p:nvSpPr>
        <p:spPr/>
        <p:txBody>
          <a:bodyPr/>
          <a:lstStyle/>
          <a:p>
            <a:r>
              <a:rPr lang="en-US" dirty="0" smtClean="0"/>
              <a:t>How much does being bigger matter to cost?</a:t>
            </a:r>
          </a:p>
          <a:p>
            <a:pPr lvl="1"/>
            <a:r>
              <a:rPr lang="en-US" dirty="0" smtClean="0"/>
              <a:t>Increase customers, deliveries, capacity, and km by 10%</a:t>
            </a:r>
          </a:p>
          <a:p>
            <a:pPr lvl="1"/>
            <a:r>
              <a:rPr lang="en-US" dirty="0" smtClean="0"/>
              <a:t>Result: +9.95% increase in predicted cost</a:t>
            </a:r>
          </a:p>
          <a:p>
            <a:pPr lvl="1"/>
            <a:r>
              <a:rPr lang="en-US" dirty="0" smtClean="0"/>
              <a:t>Comment: This is economies of scale; bigger scale lowers average cost</a:t>
            </a:r>
          </a:p>
          <a:p>
            <a:r>
              <a:rPr lang="en-US" dirty="0" smtClean="0"/>
              <a:t>How does being dense matter?</a:t>
            </a:r>
          </a:p>
          <a:p>
            <a:pPr lvl="1"/>
            <a:r>
              <a:rPr lang="en-US" dirty="0" smtClean="0"/>
              <a:t>Increase </a:t>
            </a:r>
            <a:r>
              <a:rPr lang="en-US" dirty="0"/>
              <a:t>customers, </a:t>
            </a:r>
            <a:r>
              <a:rPr lang="en-US" dirty="0" smtClean="0"/>
              <a:t>deliveries and capacity by </a:t>
            </a:r>
            <a:r>
              <a:rPr lang="en-US" dirty="0"/>
              <a:t>10</a:t>
            </a:r>
            <a:r>
              <a:rPr lang="en-US" dirty="0" smtClean="0"/>
              <a:t>%.  Leave km alone.</a:t>
            </a:r>
            <a:endParaRPr lang="en-US" dirty="0"/>
          </a:p>
          <a:p>
            <a:pPr lvl="1"/>
            <a:r>
              <a:rPr lang="en-US" dirty="0"/>
              <a:t>Result: </a:t>
            </a:r>
            <a:r>
              <a:rPr lang="en-US" dirty="0" smtClean="0"/>
              <a:t>+7.1% </a:t>
            </a:r>
            <a:r>
              <a:rPr lang="en-US" dirty="0"/>
              <a:t>increase in predicted cost</a:t>
            </a:r>
          </a:p>
          <a:p>
            <a:pPr lvl="1"/>
            <a:r>
              <a:rPr lang="en-US" dirty="0"/>
              <a:t>Comment: This is economies of </a:t>
            </a:r>
            <a:r>
              <a:rPr lang="en-US" dirty="0" smtClean="0"/>
              <a:t>density; having customers close together lowers </a:t>
            </a:r>
            <a:r>
              <a:rPr lang="en-US" dirty="0"/>
              <a:t>average cost</a:t>
            </a:r>
          </a:p>
          <a:p>
            <a:endParaRPr lang="en-US" dirty="0" smtClean="0"/>
          </a:p>
        </p:txBody>
      </p:sp>
      <p:sp>
        <p:nvSpPr>
          <p:cNvPr id="4" name="Date Placeholder 3"/>
          <p:cNvSpPr>
            <a:spLocks noGrp="1"/>
          </p:cNvSpPr>
          <p:nvPr>
            <p:ph type="dt" sz="half" idx="10"/>
          </p:nvPr>
        </p:nvSpPr>
        <p:spPr/>
        <p:txBody>
          <a:bodyPr/>
          <a:lstStyle/>
          <a:p>
            <a:fld id="{0C1EAC68-C753-4BD0-B2DB-50BF459ED6BE}"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93</a:t>
            </a:fld>
            <a:endParaRPr lang="en-US" dirty="0"/>
          </a:p>
        </p:txBody>
      </p:sp>
    </p:spTree>
    <p:extLst>
      <p:ext uri="{BB962C8B-B14F-4D97-AF65-F5344CB8AC3E}">
        <p14:creationId xmlns:p14="http://schemas.microsoft.com/office/powerpoint/2010/main" val="22101891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How the Model Works (continued)</a:t>
            </a:r>
            <a:endParaRPr lang="en-US" dirty="0"/>
          </a:p>
        </p:txBody>
      </p:sp>
      <p:sp>
        <p:nvSpPr>
          <p:cNvPr id="3" name="Content Placeholder 2"/>
          <p:cNvSpPr>
            <a:spLocks noGrp="1"/>
          </p:cNvSpPr>
          <p:nvPr>
            <p:ph idx="1"/>
          </p:nvPr>
        </p:nvSpPr>
        <p:spPr/>
        <p:txBody>
          <a:bodyPr/>
          <a:lstStyle/>
          <a:p>
            <a:r>
              <a:rPr lang="en-US" dirty="0" smtClean="0"/>
              <a:t>How much does having large volume customers matter to cost?</a:t>
            </a:r>
          </a:p>
          <a:p>
            <a:pPr lvl="1"/>
            <a:r>
              <a:rPr lang="en-US" dirty="0" smtClean="0"/>
              <a:t>Increase kWh by 20% and Capacity by 20%.</a:t>
            </a:r>
          </a:p>
          <a:p>
            <a:pPr lvl="1"/>
            <a:r>
              <a:rPr lang="en-US" dirty="0" smtClean="0"/>
              <a:t>Result: +5.2% increase in predicted cost</a:t>
            </a:r>
          </a:p>
          <a:p>
            <a:pPr lvl="1"/>
            <a:r>
              <a:rPr lang="en-US" dirty="0" smtClean="0"/>
              <a:t>Comment: The increase is not proportional; the incremental cost of adding load to existing customers is not that great.  </a:t>
            </a:r>
          </a:p>
          <a:p>
            <a:r>
              <a:rPr lang="en-US" dirty="0" smtClean="0"/>
              <a:t>How does really rural matter?</a:t>
            </a:r>
          </a:p>
          <a:p>
            <a:pPr lvl="1"/>
            <a:r>
              <a:rPr lang="en-US" dirty="0" smtClean="0"/>
              <a:t>Decrease customers</a:t>
            </a:r>
            <a:r>
              <a:rPr lang="en-US" dirty="0"/>
              <a:t>, </a:t>
            </a:r>
            <a:r>
              <a:rPr lang="en-US" dirty="0" smtClean="0"/>
              <a:t>deliveries and capacity by 50%.  Leave km alone.</a:t>
            </a:r>
            <a:endParaRPr lang="en-US" dirty="0"/>
          </a:p>
          <a:p>
            <a:pPr lvl="1"/>
            <a:r>
              <a:rPr lang="en-US" dirty="0"/>
              <a:t>Result: </a:t>
            </a:r>
            <a:r>
              <a:rPr lang="en-US" dirty="0" smtClean="0"/>
              <a:t>35% decrease </a:t>
            </a:r>
            <a:r>
              <a:rPr lang="en-US" dirty="0"/>
              <a:t>in predicted cost</a:t>
            </a:r>
          </a:p>
          <a:p>
            <a:pPr lvl="1"/>
            <a:r>
              <a:rPr lang="en-US" dirty="0"/>
              <a:t>Comment: </a:t>
            </a:r>
            <a:r>
              <a:rPr lang="en-US" dirty="0" smtClean="0"/>
              <a:t>The prediction does not go down by as much as output.  The model is giving a cost credit for being rural</a:t>
            </a:r>
            <a:endParaRPr lang="en-US" dirty="0"/>
          </a:p>
          <a:p>
            <a:endParaRPr lang="en-US" dirty="0" smtClean="0"/>
          </a:p>
        </p:txBody>
      </p:sp>
      <p:sp>
        <p:nvSpPr>
          <p:cNvPr id="4" name="Date Placeholder 3"/>
          <p:cNvSpPr>
            <a:spLocks noGrp="1"/>
          </p:cNvSpPr>
          <p:nvPr>
            <p:ph type="dt" sz="half" idx="10"/>
          </p:nvPr>
        </p:nvSpPr>
        <p:spPr/>
        <p:txBody>
          <a:bodyPr/>
          <a:lstStyle/>
          <a:p>
            <a:fld id="{0C1EAC68-C753-4BD0-B2DB-50BF459ED6BE}"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94</a:t>
            </a:fld>
            <a:endParaRPr lang="en-US" dirty="0"/>
          </a:p>
        </p:txBody>
      </p:sp>
    </p:spTree>
    <p:extLst>
      <p:ext uri="{BB962C8B-B14F-4D97-AF65-F5344CB8AC3E}">
        <p14:creationId xmlns:p14="http://schemas.microsoft.com/office/powerpoint/2010/main" val="284451351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lstStyle/>
          <a:p>
            <a:r>
              <a:rPr lang="en-US" dirty="0" smtClean="0"/>
              <a:t>The model becomes less complicated for a hypothetical LDC that is average in all respects.  </a:t>
            </a:r>
          </a:p>
          <a:p>
            <a:r>
              <a:rPr lang="en-US" dirty="0" smtClean="0"/>
              <a:t>The model will adjust its prediction for LDCs that are different than average.  The impact of these differences can be seen through this example.</a:t>
            </a:r>
          </a:p>
          <a:p>
            <a:r>
              <a:rPr lang="en-US" dirty="0" smtClean="0"/>
              <a:t>The model will expect lower cost from LDCs enjoying more favorable operating conditions such as higher density or larger scale</a:t>
            </a:r>
          </a:p>
          <a:p>
            <a:r>
              <a:rPr lang="en-US" dirty="0" smtClean="0"/>
              <a:t>Companies with operating environments that are not explicitly measured in the model through a special business condition variable may be getting an implicit adjustment for these conditions.</a:t>
            </a:r>
          </a:p>
          <a:p>
            <a:endParaRPr lang="en-US" dirty="0" smtClean="0"/>
          </a:p>
        </p:txBody>
      </p:sp>
      <p:sp>
        <p:nvSpPr>
          <p:cNvPr id="4" name="Date Placeholder 3"/>
          <p:cNvSpPr>
            <a:spLocks noGrp="1"/>
          </p:cNvSpPr>
          <p:nvPr>
            <p:ph type="dt" sz="half" idx="10"/>
          </p:nvPr>
        </p:nvSpPr>
        <p:spPr/>
        <p:txBody>
          <a:bodyPr/>
          <a:lstStyle/>
          <a:p>
            <a:fld id="{0C1EAC68-C753-4BD0-B2DB-50BF459ED6BE}"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95</a:t>
            </a:fld>
            <a:endParaRPr lang="en-US" dirty="0"/>
          </a:p>
        </p:txBody>
      </p:sp>
    </p:spTree>
    <p:extLst>
      <p:ext uri="{BB962C8B-B14F-4D97-AF65-F5344CB8AC3E}">
        <p14:creationId xmlns:p14="http://schemas.microsoft.com/office/powerpoint/2010/main" val="220083503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the Training Session</a:t>
            </a:r>
            <a:endParaRPr lang="en-US" dirty="0"/>
          </a:p>
        </p:txBody>
      </p:sp>
      <p:sp>
        <p:nvSpPr>
          <p:cNvPr id="3" name="Content Placeholder 2"/>
          <p:cNvSpPr>
            <a:spLocks noGrp="1"/>
          </p:cNvSpPr>
          <p:nvPr>
            <p:ph idx="1"/>
          </p:nvPr>
        </p:nvSpPr>
        <p:spPr/>
        <p:txBody>
          <a:bodyPr/>
          <a:lstStyle/>
          <a:p>
            <a:r>
              <a:rPr lang="en-US" dirty="0" smtClean="0"/>
              <a:t>We looked at the data</a:t>
            </a:r>
          </a:p>
          <a:p>
            <a:r>
              <a:rPr lang="en-US" dirty="0" smtClean="0"/>
              <a:t>We looked at how the data are used to arrive at actual cost</a:t>
            </a:r>
          </a:p>
          <a:p>
            <a:r>
              <a:rPr lang="en-US" dirty="0" smtClean="0"/>
              <a:t>We examined how the model works</a:t>
            </a:r>
          </a:p>
          <a:p>
            <a:r>
              <a:rPr lang="en-US" dirty="0" smtClean="0"/>
              <a:t>A suggested validation procedure was introduced</a:t>
            </a:r>
          </a:p>
          <a:p>
            <a:r>
              <a:rPr lang="en-US" dirty="0" smtClean="0"/>
              <a:t>The relevant IRM-4 work was introduced for those interested</a:t>
            </a:r>
          </a:p>
          <a:p>
            <a:r>
              <a:rPr lang="en-US" dirty="0" smtClean="0"/>
              <a:t>A forecasting capability was introduced</a:t>
            </a:r>
          </a:p>
          <a:p>
            <a:r>
              <a:rPr lang="en-US" dirty="0" smtClean="0"/>
              <a:t>A generic model was provided that further illustrated how the model operates</a:t>
            </a:r>
          </a:p>
          <a:p>
            <a:endParaRPr lang="en-US" dirty="0"/>
          </a:p>
        </p:txBody>
      </p:sp>
      <p:sp>
        <p:nvSpPr>
          <p:cNvPr id="4" name="Date Placeholder 3"/>
          <p:cNvSpPr>
            <a:spLocks noGrp="1"/>
          </p:cNvSpPr>
          <p:nvPr>
            <p:ph type="dt" sz="half" idx="10"/>
          </p:nvPr>
        </p:nvSpPr>
        <p:spPr/>
        <p:txBody>
          <a:bodyPr/>
          <a:lstStyle/>
          <a:p>
            <a:fld id="{0C1EAC68-C753-4BD0-B2DB-50BF459ED6BE}" type="datetime1">
              <a:rPr lang="en-US" smtClean="0"/>
              <a:t>5/22/2015</a:t>
            </a:fld>
            <a:endParaRPr lang="en-US" dirty="0"/>
          </a:p>
        </p:txBody>
      </p:sp>
      <p:sp>
        <p:nvSpPr>
          <p:cNvPr id="5" name="Slide Number Placeholder 4"/>
          <p:cNvSpPr>
            <a:spLocks noGrp="1"/>
          </p:cNvSpPr>
          <p:nvPr>
            <p:ph type="sldNum" sz="quarter" idx="12"/>
          </p:nvPr>
        </p:nvSpPr>
        <p:spPr/>
        <p:txBody>
          <a:bodyPr/>
          <a:lstStyle/>
          <a:p>
            <a:fld id="{DCB1E677-1CB6-4F21-B351-1337BE05CAF3}" type="slidenum">
              <a:rPr lang="en-US" smtClean="0"/>
              <a:t>96</a:t>
            </a:fld>
            <a:endParaRPr lang="en-US" dirty="0"/>
          </a:p>
        </p:txBody>
      </p:sp>
    </p:spTree>
    <p:extLst>
      <p:ext uri="{BB962C8B-B14F-4D97-AF65-F5344CB8AC3E}">
        <p14:creationId xmlns:p14="http://schemas.microsoft.com/office/powerpoint/2010/main" val="53893434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Progress since 2013</a:t>
            </a:r>
            <a:endParaRPr lang="en-US" dirty="0"/>
          </a:p>
        </p:txBody>
      </p:sp>
      <p:sp>
        <p:nvSpPr>
          <p:cNvPr id="3" name="Content Placeholder 2"/>
          <p:cNvSpPr>
            <a:spLocks noGrp="1"/>
          </p:cNvSpPr>
          <p:nvPr>
            <p:ph idx="1"/>
          </p:nvPr>
        </p:nvSpPr>
        <p:spPr/>
        <p:txBody>
          <a:bodyPr>
            <a:normAutofit lnSpcReduction="10000"/>
          </a:bodyPr>
          <a:lstStyle/>
          <a:p>
            <a:r>
              <a:rPr lang="en-US" dirty="0" smtClean="0"/>
              <a:t>The work done in 2013 as part of IRM-4 end with 2012 data</a:t>
            </a:r>
          </a:p>
          <a:p>
            <a:pPr lvl="1"/>
            <a:r>
              <a:rPr lang="en-US" dirty="0" smtClean="0"/>
              <a:t>The results were produced using a computer code using a complex statistical programming language</a:t>
            </a:r>
          </a:p>
          <a:p>
            <a:pPr lvl="1"/>
            <a:r>
              <a:rPr lang="en-US" dirty="0" smtClean="0"/>
              <a:t>The details of the benchmarking calculations were available, but only those with an advanced set of skills or with hired experts could take full advantage</a:t>
            </a:r>
          </a:p>
          <a:p>
            <a:r>
              <a:rPr lang="en-US" dirty="0" smtClean="0"/>
              <a:t>The update of this work to include 2013 data was done in 2014</a:t>
            </a:r>
          </a:p>
          <a:p>
            <a:pPr lvl="1"/>
            <a:r>
              <a:rPr lang="en-US" dirty="0" smtClean="0"/>
              <a:t>The calculations were translated to a spreadsheet </a:t>
            </a:r>
          </a:p>
          <a:p>
            <a:pPr lvl="1"/>
            <a:r>
              <a:rPr lang="en-US" dirty="0" smtClean="0"/>
              <a:t>Although more transparent, the supporting documents were not explicitly designed to be instructive</a:t>
            </a:r>
          </a:p>
          <a:p>
            <a:r>
              <a:rPr lang="en-US" dirty="0" smtClean="0"/>
              <a:t>The current work is intended to build upon the previous work with the goals to be instructive and transparent</a:t>
            </a:r>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97</a:t>
            </a:fld>
            <a:endParaRPr lang="en-US" dirty="0"/>
          </a:p>
        </p:txBody>
      </p:sp>
      <p:sp>
        <p:nvSpPr>
          <p:cNvPr id="5" name="Date Placeholder 4"/>
          <p:cNvSpPr>
            <a:spLocks noGrp="1"/>
          </p:cNvSpPr>
          <p:nvPr>
            <p:ph type="dt" sz="half" idx="10"/>
          </p:nvPr>
        </p:nvSpPr>
        <p:spPr/>
        <p:txBody>
          <a:bodyPr/>
          <a:lstStyle/>
          <a:p>
            <a:fld id="{82D67A6E-77D9-4DAC-8467-48AAD3C073F4}" type="datetime1">
              <a:rPr lang="en-US" smtClean="0"/>
              <a:t>5/22/2015</a:t>
            </a:fld>
            <a:endParaRPr lang="en-US" dirty="0"/>
          </a:p>
        </p:txBody>
      </p:sp>
    </p:spTree>
    <p:extLst>
      <p:ext uri="{BB962C8B-B14F-4D97-AF65-F5344CB8AC3E}">
        <p14:creationId xmlns:p14="http://schemas.microsoft.com/office/powerpoint/2010/main" val="345889530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Comments</a:t>
            </a:r>
            <a:endParaRPr lang="en-US" dirty="0"/>
          </a:p>
        </p:txBody>
      </p:sp>
      <p:sp>
        <p:nvSpPr>
          <p:cNvPr id="3" name="Content Placeholder 2"/>
          <p:cNvSpPr>
            <a:spLocks noGrp="1"/>
          </p:cNvSpPr>
          <p:nvPr>
            <p:ph idx="1"/>
          </p:nvPr>
        </p:nvSpPr>
        <p:spPr/>
        <p:txBody>
          <a:bodyPr/>
          <a:lstStyle/>
          <a:p>
            <a:r>
              <a:rPr lang="en-US" dirty="0" smtClean="0"/>
              <a:t>The feedback from the LDCs and OEB Staff has been very helpful to make these calculations more accessible and relevant</a:t>
            </a:r>
          </a:p>
          <a:p>
            <a:r>
              <a:rPr lang="en-US" dirty="0" smtClean="0"/>
              <a:t>This work is the start of the 2014 update of the stretch factor assignments</a:t>
            </a:r>
          </a:p>
          <a:p>
            <a:r>
              <a:rPr lang="en-US" dirty="0" smtClean="0"/>
              <a:t>Additional corrections and improvements will be considered at that time</a:t>
            </a:r>
          </a:p>
          <a:p>
            <a:r>
              <a:rPr lang="en-US" dirty="0" smtClean="0"/>
              <a:t>Questions?</a:t>
            </a:r>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98</a:t>
            </a:fld>
            <a:endParaRPr lang="en-US" dirty="0"/>
          </a:p>
        </p:txBody>
      </p:sp>
      <p:sp>
        <p:nvSpPr>
          <p:cNvPr id="5" name="Date Placeholder 4"/>
          <p:cNvSpPr>
            <a:spLocks noGrp="1"/>
          </p:cNvSpPr>
          <p:nvPr>
            <p:ph type="dt" sz="half" idx="10"/>
          </p:nvPr>
        </p:nvSpPr>
        <p:spPr/>
        <p:txBody>
          <a:bodyPr/>
          <a:lstStyle/>
          <a:p>
            <a:fld id="{0E8F3D82-7EC4-4B60-93C8-D9B8021C76D1}" type="datetime1">
              <a:rPr lang="en-US" smtClean="0"/>
              <a:t>5/22/2015</a:t>
            </a:fld>
            <a:endParaRPr lang="en-US" dirty="0"/>
          </a:p>
        </p:txBody>
      </p:sp>
    </p:spTree>
    <p:extLst>
      <p:ext uri="{BB962C8B-B14F-4D97-AF65-F5344CB8AC3E}">
        <p14:creationId xmlns:p14="http://schemas.microsoft.com/office/powerpoint/2010/main" val="265177319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Comments</a:t>
            </a:r>
            <a:endParaRPr lang="en-US" dirty="0"/>
          </a:p>
        </p:txBody>
      </p:sp>
      <p:sp>
        <p:nvSpPr>
          <p:cNvPr id="3" name="Content Placeholder 2"/>
          <p:cNvSpPr>
            <a:spLocks noGrp="1"/>
          </p:cNvSpPr>
          <p:nvPr>
            <p:ph idx="1"/>
          </p:nvPr>
        </p:nvSpPr>
        <p:spPr/>
        <p:txBody>
          <a:bodyPr/>
          <a:lstStyle/>
          <a:p>
            <a:r>
              <a:rPr lang="en-US" dirty="0" smtClean="0"/>
              <a:t>Distributors that have questions or wish to improve any of the data used for benchmarking are encouraged to do </a:t>
            </a:r>
            <a:r>
              <a:rPr lang="en-US" dirty="0" smtClean="0"/>
              <a:t>so.</a:t>
            </a:r>
            <a:endParaRPr lang="en-US" dirty="0" smtClean="0"/>
          </a:p>
          <a:p>
            <a:r>
              <a:rPr lang="en-US" dirty="0" smtClean="0"/>
              <a:t>Please contact Dave Hovde at </a:t>
            </a:r>
            <a:r>
              <a:rPr lang="en-US" dirty="0" smtClean="0">
                <a:hlinkClick r:id="rId2"/>
              </a:rPr>
              <a:t>hovde@pacificeconomicsgroup.com</a:t>
            </a:r>
            <a:r>
              <a:rPr lang="en-US" dirty="0" smtClean="0"/>
              <a:t> </a:t>
            </a:r>
            <a:r>
              <a:rPr lang="en-US" u="sng" dirty="0" smtClean="0"/>
              <a:t>and</a:t>
            </a:r>
            <a:r>
              <a:rPr lang="en-US" dirty="0" smtClean="0"/>
              <a:t> Ben Baksh at </a:t>
            </a:r>
            <a:r>
              <a:rPr lang="en-US" dirty="0" smtClean="0">
                <a:hlinkClick r:id="rId3"/>
              </a:rPr>
              <a:t>ben.baksh@ontarioenergyboard.ca</a:t>
            </a:r>
            <a:r>
              <a:rPr lang="en-US" dirty="0" smtClean="0"/>
              <a:t> with your questions and comments.</a:t>
            </a:r>
          </a:p>
          <a:p>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DCB1E677-1CB6-4F21-B351-1337BE05CAF3}" type="slidenum">
              <a:rPr lang="en-US" smtClean="0"/>
              <a:t>99</a:t>
            </a:fld>
            <a:endParaRPr lang="en-US" dirty="0"/>
          </a:p>
        </p:txBody>
      </p:sp>
      <p:sp>
        <p:nvSpPr>
          <p:cNvPr id="5" name="Date Placeholder 4"/>
          <p:cNvSpPr>
            <a:spLocks noGrp="1"/>
          </p:cNvSpPr>
          <p:nvPr>
            <p:ph type="dt" sz="half" idx="10"/>
          </p:nvPr>
        </p:nvSpPr>
        <p:spPr/>
        <p:txBody>
          <a:bodyPr/>
          <a:lstStyle/>
          <a:p>
            <a:fld id="{828D6D21-A487-4DDE-A274-67212FC48744}" type="datetime1">
              <a:rPr lang="en-US" smtClean="0"/>
              <a:t>5/22/2015</a:t>
            </a:fld>
            <a:endParaRPr lang="en-US" dirty="0"/>
          </a:p>
        </p:txBody>
      </p:sp>
    </p:spTree>
    <p:extLst>
      <p:ext uri="{BB962C8B-B14F-4D97-AF65-F5344CB8AC3E}">
        <p14:creationId xmlns:p14="http://schemas.microsoft.com/office/powerpoint/2010/main" val="632457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11439</TotalTime>
  <Words>9212</Words>
  <Application>Microsoft Office PowerPoint</Application>
  <PresentationFormat>Custom</PresentationFormat>
  <Paragraphs>1347</Paragraphs>
  <Slides>112</Slides>
  <Notes>3</Notes>
  <HiddenSlides>0</HiddenSlides>
  <MMClips>0</MMClips>
  <ScaleCrop>false</ScaleCrop>
  <HeadingPairs>
    <vt:vector size="4" baseType="variant">
      <vt:variant>
        <vt:lpstr>Theme</vt:lpstr>
      </vt:variant>
      <vt:variant>
        <vt:i4>2</vt:i4>
      </vt:variant>
      <vt:variant>
        <vt:lpstr>Slide Titles</vt:lpstr>
      </vt:variant>
      <vt:variant>
        <vt:i4>112</vt:i4>
      </vt:variant>
    </vt:vector>
  </HeadingPairs>
  <TitlesOfParts>
    <vt:vector size="114" baseType="lpstr">
      <vt:lpstr>Office Theme</vt:lpstr>
      <vt:lpstr>1_Office Theme</vt:lpstr>
      <vt:lpstr>Spreadsheet Model for Benchmarking Ontario LDCs: Training Session Notes and Exercises</vt:lpstr>
      <vt:lpstr>Part 1: Overview</vt:lpstr>
      <vt:lpstr>Overview of the Training Session</vt:lpstr>
      <vt:lpstr>Organization of the Session</vt:lpstr>
      <vt:lpstr>Conventions used in the presentation</vt:lpstr>
      <vt:lpstr>Improvements to the Working Papers</vt:lpstr>
      <vt:lpstr>Proper Use of this Work</vt:lpstr>
      <vt:lpstr>Default Rate Escalation Formula [1.1]</vt:lpstr>
      <vt:lpstr>Stretch Factor Groups [1.2]</vt:lpstr>
      <vt:lpstr>How Cost Benchmarking Works [1.3]</vt:lpstr>
      <vt:lpstr>How is Cost Performance is Determined</vt:lpstr>
      <vt:lpstr>Overview of the Cost Benchmarking Method</vt:lpstr>
      <vt:lpstr>Overview of the Spreadsheet Model</vt:lpstr>
      <vt:lpstr>Data Sources</vt:lpstr>
      <vt:lpstr>Overview of the Users Guide</vt:lpstr>
      <vt:lpstr>Part 2: Validation Worksheet</vt:lpstr>
      <vt:lpstr>The Validation Worksheet [3.0 - 4.0]</vt:lpstr>
      <vt:lpstr>Validation Worksheet: Section 1</vt:lpstr>
      <vt:lpstr>Validation Worksheet: Section 1 (continued)</vt:lpstr>
      <vt:lpstr>Validation Worksheet: Section 2</vt:lpstr>
      <vt:lpstr>Decomposing Actual Cost [3.1]</vt:lpstr>
      <vt:lpstr>Details of OM&amp;A Cost [3.1]</vt:lpstr>
      <vt:lpstr>Capital Cost Calculations: Plan for Review </vt:lpstr>
      <vt:lpstr>Validation Standards</vt:lpstr>
      <vt:lpstr>Capital Cost Calculations: Data</vt:lpstr>
      <vt:lpstr>Capital Cost Method (99-108)</vt:lpstr>
      <vt:lpstr>Capital Cost Calculations: Quantity</vt:lpstr>
      <vt:lpstr>Capital Cost Calculations: Capital Price</vt:lpstr>
      <vt:lpstr>Details of Capital Quantity [3.1]</vt:lpstr>
      <vt:lpstr>PowerPoint Presentation</vt:lpstr>
      <vt:lpstr>Details of Capital Price [3.1]</vt:lpstr>
      <vt:lpstr>Rate of Return Calculations</vt:lpstr>
      <vt:lpstr>More on the Capital Cost Methodology</vt:lpstr>
      <vt:lpstr>Overview of the IRM-4 Working Papers</vt:lpstr>
      <vt:lpstr>Capital Cost Calculations in the IRM-4 Working Papers</vt:lpstr>
      <vt:lpstr>Historical Data Challenge 1:  Missing Additions Data</vt:lpstr>
      <vt:lpstr>Historical Data Challenge 2: Missing Data from 1998-2001</vt:lpstr>
      <vt:lpstr>The Benchmark Year for Capital Quantity</vt:lpstr>
      <vt:lpstr>Other Data from the IRM-4 Working Papers</vt:lpstr>
      <vt:lpstr>Review of Section 2 of the Validation Worksheet</vt:lpstr>
      <vt:lpstr>Section 3: Predicted Cost</vt:lpstr>
      <vt:lpstr>Hockey Attendance Model</vt:lpstr>
      <vt:lpstr>Hockey Attendance Model</vt:lpstr>
      <vt:lpstr>The LDC Cost Model vs. the Hockey Model</vt:lpstr>
      <vt:lpstr>Validation Worksheet: Section 3 (Predicted Cost)</vt:lpstr>
      <vt:lpstr>Predicted Cost Calculations</vt:lpstr>
      <vt:lpstr>How Predicted Cost is Determined</vt:lpstr>
      <vt:lpstr>How Real Predicted Cost is Determined</vt:lpstr>
      <vt:lpstr>Variables Constructed from the Data</vt:lpstr>
      <vt:lpstr>Transforming the Data to be Consistent with how the Model was Estimated</vt:lpstr>
      <vt:lpstr>Predicted Cost Calculations: Bottom to Top</vt:lpstr>
      <vt:lpstr>Gathering the Data: Outputs (114-117)</vt:lpstr>
      <vt:lpstr>Gathering the Data: Input Prices (120-125)</vt:lpstr>
      <vt:lpstr>Gathering the Data:  Business Conditions (128-131)</vt:lpstr>
      <vt:lpstr>Gathering the Data:  Company Values Used (137-144)</vt:lpstr>
      <vt:lpstr>The Four Blocks of Calculations (148-229)</vt:lpstr>
      <vt:lpstr>Predicted Cost Equation (148-229)</vt:lpstr>
      <vt:lpstr>Predicted Cost Equation (continued)</vt:lpstr>
      <vt:lpstr>Getting from the Main Equation Result to Dollars (231-234)</vt:lpstr>
      <vt:lpstr>Review of Predicted Cost Calculations</vt:lpstr>
      <vt:lpstr>Review of Predicted Cost Calculations (continued)</vt:lpstr>
      <vt:lpstr>Section 4: Benchmarking Results </vt:lpstr>
      <vt:lpstr>Review of the Cost Benchmarking Method</vt:lpstr>
      <vt:lpstr>Part 3: Validation Exercise</vt:lpstr>
      <vt:lpstr>Suggested Validation Procedure</vt:lpstr>
      <vt:lpstr>Validation Standards</vt:lpstr>
      <vt:lpstr>Level 1 Validation: Check LDC Values</vt:lpstr>
      <vt:lpstr>Level 2 Validation:  Step 1a – Validate Actual Cost Calculations [3.2]</vt:lpstr>
      <vt:lpstr>Level 2 Validation:  Step 1b – Validate Actual Cost Calculations [3.2]</vt:lpstr>
      <vt:lpstr>Level 2 Validation:  Step 1b – Validate Actual Cost Calculations [3.2]</vt:lpstr>
      <vt:lpstr>Review of Validation</vt:lpstr>
      <vt:lpstr>Level 2 Validation: Step 3a  Validate Predicted Cost – Output Variables</vt:lpstr>
      <vt:lpstr>Level 2 Validation: Step 3b  Validate Predicted Cost – Input Prices</vt:lpstr>
      <vt:lpstr>Level 2 Validation: Step 3c  Validate Predicted Cost – Business Conditions</vt:lpstr>
      <vt:lpstr>Level 2 Validation: Step 3d  Validate Predicted Cost – Company Values</vt:lpstr>
      <vt:lpstr>Level 2 Validation: Step 3e  Validate Predicted Cost – Blocks 1-4 (148-229)</vt:lpstr>
      <vt:lpstr>Level 2 Validation: Step 3e  Validate Predicted Cost – Dollars (231-234)</vt:lpstr>
      <vt:lpstr>Review of Validation</vt:lpstr>
      <vt:lpstr>Level 2 Validation:  Step 3 – Validate Benchmarking Performance</vt:lpstr>
      <vt:lpstr>Level 3 Validation: IRM-4 Values</vt:lpstr>
      <vt:lpstr>Level 3 Validation: Capital Quantity Index and Construction Cost Index</vt:lpstr>
      <vt:lpstr>Level 3 Validation: OM&amp;A Price Indexes</vt:lpstr>
      <vt:lpstr>Part 4: Forecasting, Flowchart, and Other Worksheets</vt:lpstr>
      <vt:lpstr>Forecasting Worksheets (5.0)</vt:lpstr>
      <vt:lpstr>Forecasted Values from 2014-2019</vt:lpstr>
      <vt:lpstr>Forecast Worksheet </vt:lpstr>
      <vt:lpstr>Forecast Calculations</vt:lpstr>
      <vt:lpstr>Flowchart (6.0)</vt:lpstr>
      <vt:lpstr>Using the Generic LDC Worksheet to better Understand How the Model Works (7.0)</vt:lpstr>
      <vt:lpstr>Results for a Distributor with Exactly Average Business Conditions</vt:lpstr>
      <vt:lpstr>Distributors that are Different from Average</vt:lpstr>
      <vt:lpstr>Escalation Factors</vt:lpstr>
      <vt:lpstr>Exploring How the Model Works</vt:lpstr>
      <vt:lpstr>Exploring How the Model Works (continued)</vt:lpstr>
      <vt:lpstr>Lessons Learned</vt:lpstr>
      <vt:lpstr>Review of the Training Session</vt:lpstr>
      <vt:lpstr>Review of Progress since 2013</vt:lpstr>
      <vt:lpstr>Other Comments</vt:lpstr>
      <vt:lpstr>Questions and Comments</vt:lpstr>
      <vt:lpstr>END OF PREPARED TRAINING PRESENTATION</vt:lpstr>
      <vt:lpstr>Supplemental Material 1: Why Did this Have to be So Complicated?</vt:lpstr>
      <vt:lpstr>The Relationship Between Cost Levels and Productivity Levels</vt:lpstr>
      <vt:lpstr>Brief Digression: Logic of the Rate Adjustment Formula</vt:lpstr>
      <vt:lpstr>Types of Benchmarking</vt:lpstr>
      <vt:lpstr>Objections to Comparing the Cost of Two Distributors</vt:lpstr>
      <vt:lpstr>Objections to Comparing the Cost of Two Distributors (continued)</vt:lpstr>
      <vt:lpstr>Statistical Cost Benchmarking</vt:lpstr>
      <vt:lpstr>Factors that May Influence Cost</vt:lpstr>
      <vt:lpstr>Differences between the Benchmarking work and the Productivity Work</vt:lpstr>
      <vt:lpstr>PowerPoint Presentation</vt:lpstr>
      <vt:lpstr>How to Read the Benchmarking Results Table</vt:lpstr>
      <vt:lpstr>How to Read the Results Tables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Benchmarking Data Tools for Ontario LDCs</dc:title>
  <dc:creator>Dave Hovde</dc:creator>
  <cp:lastModifiedBy>Ben Baksh</cp:lastModifiedBy>
  <cp:revision>218</cp:revision>
  <dcterms:created xsi:type="dcterms:W3CDTF">2015-02-23T16:21:29Z</dcterms:created>
  <dcterms:modified xsi:type="dcterms:W3CDTF">2015-05-22T16:54:03Z</dcterms:modified>
</cp:coreProperties>
</file>