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300" r:id="rId6"/>
    <p:sldId id="299" r:id="rId7"/>
    <p:sldId id="280" r:id="rId8"/>
    <p:sldId id="291" r:id="rId9"/>
    <p:sldId id="301" r:id="rId10"/>
    <p:sldId id="286" r:id="rId11"/>
    <p:sldId id="295" r:id="rId12"/>
    <p:sldId id="296" r:id="rId13"/>
    <p:sldId id="302" r:id="rId14"/>
    <p:sldId id="303" r:id="rId15"/>
    <p:sldId id="304" r:id="rId16"/>
    <p:sldId id="294" r:id="rId17"/>
    <p:sldId id="297" r:id="rId18"/>
    <p:sldId id="298" r:id="rId19"/>
    <p:sldId id="306" r:id="rId20"/>
    <p:sldId id="305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E3"/>
    <a:srgbClr val="003F5F"/>
    <a:srgbClr val="54B948"/>
    <a:srgbClr val="002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DE857E-2F8B-45D2-882A-FED44B4A9DE4}" v="14" dt="2022-10-07T17:57:57.975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65" autoAdjust="0"/>
    <p:restoredTop sz="91541" autoAdjust="0"/>
  </p:normalViewPr>
  <p:slideViewPr>
    <p:cSldViewPr snapToGrid="0" showGuides="1">
      <p:cViewPr varScale="1">
        <p:scale>
          <a:sx n="82" d="100"/>
          <a:sy n="82" d="100"/>
        </p:scale>
        <p:origin x="511" y="74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Neme" userId="d232afca-0bd0-452d-943f-b904459d33e3" providerId="ADAL" clId="{9ADE857E-2F8B-45D2-882A-FED44B4A9DE4}"/>
    <pc:docChg chg="undo custSel addSld delSld modSld sldOrd modMainMaster">
      <pc:chgData name="Chris Neme" userId="d232afca-0bd0-452d-943f-b904459d33e3" providerId="ADAL" clId="{9ADE857E-2F8B-45D2-882A-FED44B4A9DE4}" dt="2022-10-07T17:57:37.424" v="7763" actId="1076"/>
      <pc:docMkLst>
        <pc:docMk/>
      </pc:docMkLst>
      <pc:sldChg chg="modSp mod">
        <pc:chgData name="Chris Neme" userId="d232afca-0bd0-452d-943f-b904459d33e3" providerId="ADAL" clId="{9ADE857E-2F8B-45D2-882A-FED44B4A9DE4}" dt="2022-10-07T17:57:37.424" v="7763" actId="1076"/>
        <pc:sldMkLst>
          <pc:docMk/>
          <pc:sldMk cId="2816929146" sldId="256"/>
        </pc:sldMkLst>
        <pc:spChg chg="mod">
          <ac:chgData name="Chris Neme" userId="d232afca-0bd0-452d-943f-b904459d33e3" providerId="ADAL" clId="{9ADE857E-2F8B-45D2-882A-FED44B4A9DE4}" dt="2022-10-06T18:27:57.377" v="60" actId="20577"/>
          <ac:spMkLst>
            <pc:docMk/>
            <pc:sldMk cId="2816929146" sldId="256"/>
            <ac:spMk id="2" creationId="{00000000-0000-0000-0000-000000000000}"/>
          </ac:spMkLst>
        </pc:spChg>
        <pc:spChg chg="mod">
          <ac:chgData name="Chris Neme" userId="d232afca-0bd0-452d-943f-b904459d33e3" providerId="ADAL" clId="{9ADE857E-2F8B-45D2-882A-FED44B4A9DE4}" dt="2022-10-07T17:57:37.424" v="7763" actId="1076"/>
          <ac:spMkLst>
            <pc:docMk/>
            <pc:sldMk cId="2816929146" sldId="256"/>
            <ac:spMk id="6" creationId="{00000000-0000-0000-0000-000000000000}"/>
          </ac:spMkLst>
        </pc:spChg>
        <pc:spChg chg="mod">
          <ac:chgData name="Chris Neme" userId="d232afca-0bd0-452d-943f-b904459d33e3" providerId="ADAL" clId="{9ADE857E-2F8B-45D2-882A-FED44B4A9DE4}" dt="2022-10-06T18:28:04.805" v="70" actId="20577"/>
          <ac:spMkLst>
            <pc:docMk/>
            <pc:sldMk cId="2816929146" sldId="256"/>
            <ac:spMk id="8" creationId="{00000000-0000-0000-0000-000000000000}"/>
          </ac:spMkLst>
        </pc:spChg>
      </pc:sldChg>
      <pc:sldChg chg="del">
        <pc:chgData name="Chris Neme" userId="d232afca-0bd0-452d-943f-b904459d33e3" providerId="ADAL" clId="{9ADE857E-2F8B-45D2-882A-FED44B4A9DE4}" dt="2022-10-06T18:29:57.287" v="73" actId="47"/>
        <pc:sldMkLst>
          <pc:docMk/>
          <pc:sldMk cId="2049343379" sldId="257"/>
        </pc:sldMkLst>
      </pc:sldChg>
      <pc:sldChg chg="del">
        <pc:chgData name="Chris Neme" userId="d232afca-0bd0-452d-943f-b904459d33e3" providerId="ADAL" clId="{9ADE857E-2F8B-45D2-882A-FED44B4A9DE4}" dt="2022-10-06T18:29:55.498" v="72" actId="47"/>
        <pc:sldMkLst>
          <pc:docMk/>
          <pc:sldMk cId="3225445723" sldId="258"/>
        </pc:sldMkLst>
      </pc:sldChg>
      <pc:sldChg chg="del">
        <pc:chgData name="Chris Neme" userId="d232afca-0bd0-452d-943f-b904459d33e3" providerId="ADAL" clId="{9ADE857E-2F8B-45D2-882A-FED44B4A9DE4}" dt="2022-10-06T18:30:33.355" v="74" actId="47"/>
        <pc:sldMkLst>
          <pc:docMk/>
          <pc:sldMk cId="870899693" sldId="281"/>
        </pc:sldMkLst>
      </pc:sldChg>
      <pc:sldChg chg="del">
        <pc:chgData name="Chris Neme" userId="d232afca-0bd0-452d-943f-b904459d33e3" providerId="ADAL" clId="{9ADE857E-2F8B-45D2-882A-FED44B4A9DE4}" dt="2022-10-06T18:30:37.035" v="75" actId="47"/>
        <pc:sldMkLst>
          <pc:docMk/>
          <pc:sldMk cId="1400601646" sldId="282"/>
        </pc:sldMkLst>
      </pc:sldChg>
      <pc:sldChg chg="del">
        <pc:chgData name="Chris Neme" userId="d232afca-0bd0-452d-943f-b904459d33e3" providerId="ADAL" clId="{9ADE857E-2F8B-45D2-882A-FED44B4A9DE4}" dt="2022-10-06T18:30:38.239" v="76" actId="47"/>
        <pc:sldMkLst>
          <pc:docMk/>
          <pc:sldMk cId="3919013690" sldId="283"/>
        </pc:sldMkLst>
      </pc:sldChg>
      <pc:sldChg chg="del">
        <pc:chgData name="Chris Neme" userId="d232afca-0bd0-452d-943f-b904459d33e3" providerId="ADAL" clId="{9ADE857E-2F8B-45D2-882A-FED44B4A9DE4}" dt="2022-10-06T20:15:27.028" v="4824" actId="47"/>
        <pc:sldMkLst>
          <pc:docMk/>
          <pc:sldMk cId="889496357" sldId="284"/>
        </pc:sldMkLst>
      </pc:sldChg>
      <pc:sldChg chg="del">
        <pc:chgData name="Chris Neme" userId="d232afca-0bd0-452d-943f-b904459d33e3" providerId="ADAL" clId="{9ADE857E-2F8B-45D2-882A-FED44B4A9DE4}" dt="2022-10-06T18:45:22.963" v="408" actId="47"/>
        <pc:sldMkLst>
          <pc:docMk/>
          <pc:sldMk cId="981480306" sldId="285"/>
        </pc:sldMkLst>
      </pc:sldChg>
      <pc:sldChg chg="addSp delSp modSp mod">
        <pc:chgData name="Chris Neme" userId="d232afca-0bd0-452d-943f-b904459d33e3" providerId="ADAL" clId="{9ADE857E-2F8B-45D2-882A-FED44B4A9DE4}" dt="2022-10-06T19:06:00.486" v="2066" actId="20577"/>
        <pc:sldMkLst>
          <pc:docMk/>
          <pc:sldMk cId="3735943631" sldId="286"/>
        </pc:sldMkLst>
        <pc:spChg chg="mod">
          <ac:chgData name="Chris Neme" userId="d232afca-0bd0-452d-943f-b904459d33e3" providerId="ADAL" clId="{9ADE857E-2F8B-45D2-882A-FED44B4A9DE4}" dt="2022-10-06T19:06:00.486" v="2066" actId="20577"/>
          <ac:spMkLst>
            <pc:docMk/>
            <pc:sldMk cId="3735943631" sldId="286"/>
            <ac:spMk id="2" creationId="{E94D25B0-002C-4A6B-9CE4-EA569B9F0AA4}"/>
          </ac:spMkLst>
        </pc:spChg>
        <pc:spChg chg="add del mod">
          <ac:chgData name="Chris Neme" userId="d232afca-0bd0-452d-943f-b904459d33e3" providerId="ADAL" clId="{9ADE857E-2F8B-45D2-882A-FED44B4A9DE4}" dt="2022-10-06T18:48:41.386" v="463" actId="478"/>
          <ac:spMkLst>
            <pc:docMk/>
            <pc:sldMk cId="3735943631" sldId="286"/>
            <ac:spMk id="5" creationId="{2E8D8679-B128-1BB9-60D3-0B1408587052}"/>
          </ac:spMkLst>
        </pc:spChg>
        <pc:spChg chg="mod">
          <ac:chgData name="Chris Neme" userId="d232afca-0bd0-452d-943f-b904459d33e3" providerId="ADAL" clId="{9ADE857E-2F8B-45D2-882A-FED44B4A9DE4}" dt="2022-10-06T18:56:20.990" v="1494" actId="20577"/>
          <ac:spMkLst>
            <pc:docMk/>
            <pc:sldMk cId="3735943631" sldId="286"/>
            <ac:spMk id="8" creationId="{25BDFC94-1F11-4CA4-AE36-AFAD03CEAD84}"/>
          </ac:spMkLst>
        </pc:spChg>
        <pc:picChg chg="del">
          <ac:chgData name="Chris Neme" userId="d232afca-0bd0-452d-943f-b904459d33e3" providerId="ADAL" clId="{9ADE857E-2F8B-45D2-882A-FED44B4A9DE4}" dt="2022-10-06T18:48:30.523" v="461" actId="478"/>
          <ac:picMkLst>
            <pc:docMk/>
            <pc:sldMk cId="3735943631" sldId="286"/>
            <ac:picMk id="6" creationId="{24D57182-2486-4B67-A3AA-706E6E51D1FE}"/>
          </ac:picMkLst>
        </pc:picChg>
      </pc:sldChg>
      <pc:sldChg chg="del">
        <pc:chgData name="Chris Neme" userId="d232afca-0bd0-452d-943f-b904459d33e3" providerId="ADAL" clId="{9ADE857E-2F8B-45D2-882A-FED44B4A9DE4}" dt="2022-10-06T18:45:25.591" v="409" actId="47"/>
        <pc:sldMkLst>
          <pc:docMk/>
          <pc:sldMk cId="1651554962" sldId="287"/>
        </pc:sldMkLst>
      </pc:sldChg>
      <pc:sldChg chg="del">
        <pc:chgData name="Chris Neme" userId="d232afca-0bd0-452d-943f-b904459d33e3" providerId="ADAL" clId="{9ADE857E-2F8B-45D2-882A-FED44B4A9DE4}" dt="2022-10-06T18:45:29.637" v="410" actId="47"/>
        <pc:sldMkLst>
          <pc:docMk/>
          <pc:sldMk cId="1587056060" sldId="288"/>
        </pc:sldMkLst>
      </pc:sldChg>
      <pc:sldChg chg="del">
        <pc:chgData name="Chris Neme" userId="d232afca-0bd0-452d-943f-b904459d33e3" providerId="ADAL" clId="{9ADE857E-2F8B-45D2-882A-FED44B4A9DE4}" dt="2022-10-06T18:45:30.809" v="411" actId="47"/>
        <pc:sldMkLst>
          <pc:docMk/>
          <pc:sldMk cId="1571159024" sldId="289"/>
        </pc:sldMkLst>
      </pc:sldChg>
      <pc:sldChg chg="del">
        <pc:chgData name="Chris Neme" userId="d232afca-0bd0-452d-943f-b904459d33e3" providerId="ADAL" clId="{9ADE857E-2F8B-45D2-882A-FED44B4A9DE4}" dt="2022-10-06T18:45:32.306" v="412" actId="47"/>
        <pc:sldMkLst>
          <pc:docMk/>
          <pc:sldMk cId="3134786131" sldId="290"/>
        </pc:sldMkLst>
      </pc:sldChg>
      <pc:sldChg chg="addSp delSp modSp mod ord">
        <pc:chgData name="Chris Neme" userId="d232afca-0bd0-452d-943f-b904459d33e3" providerId="ADAL" clId="{9ADE857E-2F8B-45D2-882A-FED44B4A9DE4}" dt="2022-10-06T18:48:17.142" v="460" actId="20577"/>
        <pc:sldMkLst>
          <pc:docMk/>
          <pc:sldMk cId="3825302705" sldId="291"/>
        </pc:sldMkLst>
        <pc:spChg chg="mod">
          <ac:chgData name="Chris Neme" userId="d232afca-0bd0-452d-943f-b904459d33e3" providerId="ADAL" clId="{9ADE857E-2F8B-45D2-882A-FED44B4A9DE4}" dt="2022-10-06T18:39:36.405" v="158" actId="20577"/>
          <ac:spMkLst>
            <pc:docMk/>
            <pc:sldMk cId="3825302705" sldId="291"/>
            <ac:spMk id="2" creationId="{F9914106-313E-46D5-83B5-854E255D308A}"/>
          </ac:spMkLst>
        </pc:spChg>
        <pc:spChg chg="add del mod">
          <ac:chgData name="Chris Neme" userId="d232afca-0bd0-452d-943f-b904459d33e3" providerId="ADAL" clId="{9ADE857E-2F8B-45D2-882A-FED44B4A9DE4}" dt="2022-10-06T18:38:57.475" v="140"/>
          <ac:spMkLst>
            <pc:docMk/>
            <pc:sldMk cId="3825302705" sldId="291"/>
            <ac:spMk id="5" creationId="{A003788C-CC12-83C0-5E5E-03D313069E5D}"/>
          </ac:spMkLst>
        </pc:spChg>
        <pc:spChg chg="mod">
          <ac:chgData name="Chris Neme" userId="d232afca-0bd0-452d-943f-b904459d33e3" providerId="ADAL" clId="{9ADE857E-2F8B-45D2-882A-FED44B4A9DE4}" dt="2022-10-06T18:43:13.030" v="328" actId="1076"/>
          <ac:spMkLst>
            <pc:docMk/>
            <pc:sldMk cId="3825302705" sldId="291"/>
            <ac:spMk id="6" creationId="{206A1771-DCC2-489F-ABE4-6D0DC82EB1BB}"/>
          </ac:spMkLst>
        </pc:spChg>
        <pc:spChg chg="add mod">
          <ac:chgData name="Chris Neme" userId="d232afca-0bd0-452d-943f-b904459d33e3" providerId="ADAL" clId="{9ADE857E-2F8B-45D2-882A-FED44B4A9DE4}" dt="2022-10-06T18:41:39.289" v="285" actId="1582"/>
          <ac:spMkLst>
            <pc:docMk/>
            <pc:sldMk cId="3825302705" sldId="291"/>
            <ac:spMk id="8" creationId="{85ADDC3F-5153-D063-C28D-C00230640CB9}"/>
          </ac:spMkLst>
        </pc:spChg>
        <pc:spChg chg="add mod">
          <ac:chgData name="Chris Neme" userId="d232afca-0bd0-452d-943f-b904459d33e3" providerId="ADAL" clId="{9ADE857E-2F8B-45D2-882A-FED44B4A9DE4}" dt="2022-10-06T18:48:17.142" v="460" actId="20577"/>
          <ac:spMkLst>
            <pc:docMk/>
            <pc:sldMk cId="3825302705" sldId="291"/>
            <ac:spMk id="12" creationId="{74088C1B-36E0-6AEF-C053-79E710D49922}"/>
          </ac:spMkLst>
        </pc:spChg>
        <pc:spChg chg="add del mod">
          <ac:chgData name="Chris Neme" userId="d232afca-0bd0-452d-943f-b904459d33e3" providerId="ADAL" clId="{9ADE857E-2F8B-45D2-882A-FED44B4A9DE4}" dt="2022-10-06T18:47:17.913" v="414"/>
          <ac:spMkLst>
            <pc:docMk/>
            <pc:sldMk cId="3825302705" sldId="291"/>
            <ac:spMk id="19" creationId="{F500949C-ADAB-5C10-D1F0-ABA76992896C}"/>
          </ac:spMkLst>
        </pc:spChg>
        <pc:picChg chg="add del mod">
          <ac:chgData name="Chris Neme" userId="d232afca-0bd0-452d-943f-b904459d33e3" providerId="ADAL" clId="{9ADE857E-2F8B-45D2-882A-FED44B4A9DE4}" dt="2022-10-06T18:47:07.845" v="413" actId="478"/>
          <ac:picMkLst>
            <pc:docMk/>
            <pc:sldMk cId="3825302705" sldId="291"/>
            <ac:picMk id="7" creationId="{2F9E6AD9-9D66-4E60-DCE7-E076D5308BAE}"/>
          </ac:picMkLst>
        </pc:picChg>
        <pc:picChg chg="del mod">
          <ac:chgData name="Chris Neme" userId="d232afca-0bd0-452d-943f-b904459d33e3" providerId="ADAL" clId="{9ADE857E-2F8B-45D2-882A-FED44B4A9DE4}" dt="2022-10-06T18:38:48.087" v="139" actId="478"/>
          <ac:picMkLst>
            <pc:docMk/>
            <pc:sldMk cId="3825302705" sldId="291"/>
            <ac:picMk id="9" creationId="{DB7FB884-7348-4BD1-82B3-6FBE83BD662E}"/>
          </ac:picMkLst>
        </pc:picChg>
        <pc:picChg chg="add mod">
          <ac:chgData name="Chris Neme" userId="d232afca-0bd0-452d-943f-b904459d33e3" providerId="ADAL" clId="{9ADE857E-2F8B-45D2-882A-FED44B4A9DE4}" dt="2022-10-06T18:47:46.106" v="419" actId="1076"/>
          <ac:picMkLst>
            <pc:docMk/>
            <pc:sldMk cId="3825302705" sldId="291"/>
            <ac:picMk id="20" creationId="{99706EC4-D781-385C-7755-C7168E34F261}"/>
          </ac:picMkLst>
        </pc:picChg>
        <pc:cxnChg chg="add mod">
          <ac:chgData name="Chris Neme" userId="d232afca-0bd0-452d-943f-b904459d33e3" providerId="ADAL" clId="{9ADE857E-2F8B-45D2-882A-FED44B4A9DE4}" dt="2022-10-06T18:43:04.382" v="327" actId="208"/>
          <ac:cxnSpMkLst>
            <pc:docMk/>
            <pc:sldMk cId="3825302705" sldId="291"/>
            <ac:cxnSpMk id="11" creationId="{6F767467-EFF7-4B87-9DBF-8519F07EA38C}"/>
          </ac:cxnSpMkLst>
        </pc:cxnChg>
        <pc:cxnChg chg="add mod">
          <ac:chgData name="Chris Neme" userId="d232afca-0bd0-452d-943f-b904459d33e3" providerId="ADAL" clId="{9ADE857E-2F8B-45D2-882A-FED44B4A9DE4}" dt="2022-10-06T18:44:51.477" v="407" actId="14100"/>
          <ac:cxnSpMkLst>
            <pc:docMk/>
            <pc:sldMk cId="3825302705" sldId="291"/>
            <ac:cxnSpMk id="13" creationId="{6BD17798-9AF0-D520-4C8E-80C01B995503}"/>
          </ac:cxnSpMkLst>
        </pc:cxnChg>
      </pc:sldChg>
      <pc:sldChg chg="del">
        <pc:chgData name="Chris Neme" userId="d232afca-0bd0-452d-943f-b904459d33e3" providerId="ADAL" clId="{9ADE857E-2F8B-45D2-882A-FED44B4A9DE4}" dt="2022-10-06T20:15:29.750" v="4825" actId="47"/>
        <pc:sldMkLst>
          <pc:docMk/>
          <pc:sldMk cId="4126162016" sldId="292"/>
        </pc:sldMkLst>
      </pc:sldChg>
      <pc:sldChg chg="del">
        <pc:chgData name="Chris Neme" userId="d232afca-0bd0-452d-943f-b904459d33e3" providerId="ADAL" clId="{9ADE857E-2F8B-45D2-882A-FED44B4A9DE4}" dt="2022-10-06T20:15:33.470" v="4826" actId="47"/>
        <pc:sldMkLst>
          <pc:docMk/>
          <pc:sldMk cId="3556321236" sldId="293"/>
        </pc:sldMkLst>
      </pc:sldChg>
      <pc:sldChg chg="modSp add mod">
        <pc:chgData name="Chris Neme" userId="d232afca-0bd0-452d-943f-b904459d33e3" providerId="ADAL" clId="{9ADE857E-2F8B-45D2-882A-FED44B4A9DE4}" dt="2022-10-07T17:45:05.972" v="6880" actId="6549"/>
        <pc:sldMkLst>
          <pc:docMk/>
          <pc:sldMk cId="336019058" sldId="294"/>
        </pc:sldMkLst>
        <pc:spChg chg="mod">
          <ac:chgData name="Chris Neme" userId="d232afca-0bd0-452d-943f-b904459d33e3" providerId="ADAL" clId="{9ADE857E-2F8B-45D2-882A-FED44B4A9DE4}" dt="2022-10-07T17:45:05.972" v="6880" actId="6549"/>
          <ac:spMkLst>
            <pc:docMk/>
            <pc:sldMk cId="336019058" sldId="294"/>
            <ac:spMk id="2" creationId="{E94D25B0-002C-4A6B-9CE4-EA569B9F0AA4}"/>
          </ac:spMkLst>
        </pc:spChg>
        <pc:spChg chg="mod">
          <ac:chgData name="Chris Neme" userId="d232afca-0bd0-452d-943f-b904459d33e3" providerId="ADAL" clId="{9ADE857E-2F8B-45D2-882A-FED44B4A9DE4}" dt="2022-10-06T20:14:58.266" v="4823" actId="20577"/>
          <ac:spMkLst>
            <pc:docMk/>
            <pc:sldMk cId="336019058" sldId="294"/>
            <ac:spMk id="8" creationId="{25BDFC94-1F11-4CA4-AE36-AFAD03CEAD84}"/>
          </ac:spMkLst>
        </pc:spChg>
      </pc:sldChg>
      <pc:sldChg chg="modSp add mod">
        <pc:chgData name="Chris Neme" userId="d232afca-0bd0-452d-943f-b904459d33e3" providerId="ADAL" clId="{9ADE857E-2F8B-45D2-882A-FED44B4A9DE4}" dt="2022-10-06T19:07:02.409" v="2106" actId="20577"/>
        <pc:sldMkLst>
          <pc:docMk/>
          <pc:sldMk cId="1784403203" sldId="295"/>
        </pc:sldMkLst>
        <pc:spChg chg="mod">
          <ac:chgData name="Chris Neme" userId="d232afca-0bd0-452d-943f-b904459d33e3" providerId="ADAL" clId="{9ADE857E-2F8B-45D2-882A-FED44B4A9DE4}" dt="2022-10-06T19:06:22.627" v="2092" actId="27636"/>
          <ac:spMkLst>
            <pc:docMk/>
            <pc:sldMk cId="1784403203" sldId="295"/>
            <ac:spMk id="2" creationId="{E94D25B0-002C-4A6B-9CE4-EA569B9F0AA4}"/>
          </ac:spMkLst>
        </pc:spChg>
        <pc:spChg chg="mod">
          <ac:chgData name="Chris Neme" userId="d232afca-0bd0-452d-943f-b904459d33e3" providerId="ADAL" clId="{9ADE857E-2F8B-45D2-882A-FED44B4A9DE4}" dt="2022-10-06T19:07:02.409" v="2106" actId="20577"/>
          <ac:spMkLst>
            <pc:docMk/>
            <pc:sldMk cId="1784403203" sldId="295"/>
            <ac:spMk id="8" creationId="{25BDFC94-1F11-4CA4-AE36-AFAD03CEAD84}"/>
          </ac:spMkLst>
        </pc:spChg>
      </pc:sldChg>
      <pc:sldChg chg="modSp add mod">
        <pc:chgData name="Chris Neme" userId="d232afca-0bd0-452d-943f-b904459d33e3" providerId="ADAL" clId="{9ADE857E-2F8B-45D2-882A-FED44B4A9DE4}" dt="2022-10-06T19:08:10.596" v="2246" actId="313"/>
        <pc:sldMkLst>
          <pc:docMk/>
          <pc:sldMk cId="4085993213" sldId="296"/>
        </pc:sldMkLst>
        <pc:spChg chg="mod">
          <ac:chgData name="Chris Neme" userId="d232afca-0bd0-452d-943f-b904459d33e3" providerId="ADAL" clId="{9ADE857E-2F8B-45D2-882A-FED44B4A9DE4}" dt="2022-10-06T19:07:36.265" v="2145" actId="20577"/>
          <ac:spMkLst>
            <pc:docMk/>
            <pc:sldMk cId="4085993213" sldId="296"/>
            <ac:spMk id="2" creationId="{E94D25B0-002C-4A6B-9CE4-EA569B9F0AA4}"/>
          </ac:spMkLst>
        </pc:spChg>
        <pc:spChg chg="mod">
          <ac:chgData name="Chris Neme" userId="d232afca-0bd0-452d-943f-b904459d33e3" providerId="ADAL" clId="{9ADE857E-2F8B-45D2-882A-FED44B4A9DE4}" dt="2022-10-06T19:08:10.596" v="2246" actId="313"/>
          <ac:spMkLst>
            <pc:docMk/>
            <pc:sldMk cId="4085993213" sldId="296"/>
            <ac:spMk id="8" creationId="{25BDFC94-1F11-4CA4-AE36-AFAD03CEAD84}"/>
          </ac:spMkLst>
        </pc:spChg>
      </pc:sldChg>
      <pc:sldChg chg="addSp delSp modSp add mod">
        <pc:chgData name="Chris Neme" userId="d232afca-0bd0-452d-943f-b904459d33e3" providerId="ADAL" clId="{9ADE857E-2F8B-45D2-882A-FED44B4A9DE4}" dt="2022-10-07T17:45:11.342" v="6887" actId="6549"/>
        <pc:sldMkLst>
          <pc:docMk/>
          <pc:sldMk cId="3270174555" sldId="297"/>
        </pc:sldMkLst>
        <pc:spChg chg="mod">
          <ac:chgData name="Chris Neme" userId="d232afca-0bd0-452d-943f-b904459d33e3" providerId="ADAL" clId="{9ADE857E-2F8B-45D2-882A-FED44B4A9DE4}" dt="2022-10-07T17:45:11.342" v="6887" actId="6549"/>
          <ac:spMkLst>
            <pc:docMk/>
            <pc:sldMk cId="3270174555" sldId="297"/>
            <ac:spMk id="2" creationId="{E94D25B0-002C-4A6B-9CE4-EA569B9F0AA4}"/>
          </ac:spMkLst>
        </pc:spChg>
        <pc:spChg chg="del mod">
          <ac:chgData name="Chris Neme" userId="d232afca-0bd0-452d-943f-b904459d33e3" providerId="ADAL" clId="{9ADE857E-2F8B-45D2-882A-FED44B4A9DE4}" dt="2022-10-06T20:09:01.482" v="4383" actId="478"/>
          <ac:spMkLst>
            <pc:docMk/>
            <pc:sldMk cId="3270174555" sldId="297"/>
            <ac:spMk id="8" creationId="{25BDFC94-1F11-4CA4-AE36-AFAD03CEAD84}"/>
          </ac:spMkLst>
        </pc:spChg>
        <pc:spChg chg="add mod">
          <ac:chgData name="Chris Neme" userId="d232afca-0bd0-452d-943f-b904459d33e3" providerId="ADAL" clId="{9ADE857E-2F8B-45D2-882A-FED44B4A9DE4}" dt="2022-10-06T20:03:23.818" v="3910"/>
          <ac:spMkLst>
            <pc:docMk/>
            <pc:sldMk cId="3270174555" sldId="297"/>
            <ac:spMk id="9" creationId="{28D3F917-0FBA-26A0-3698-B77FEF4156FE}"/>
          </ac:spMkLst>
        </pc:spChg>
        <pc:picChg chg="add mod">
          <ac:chgData name="Chris Neme" userId="d232afca-0bd0-452d-943f-b904459d33e3" providerId="ADAL" clId="{9ADE857E-2F8B-45D2-882A-FED44B4A9DE4}" dt="2022-10-06T20:16:18.581" v="4833" actId="1076"/>
          <ac:picMkLst>
            <pc:docMk/>
            <pc:sldMk cId="3270174555" sldId="297"/>
            <ac:picMk id="5" creationId="{F03669A7-669E-9694-53A4-CA3E99328295}"/>
          </ac:picMkLst>
        </pc:picChg>
        <pc:picChg chg="add mod">
          <ac:chgData name="Chris Neme" userId="d232afca-0bd0-452d-943f-b904459d33e3" providerId="ADAL" clId="{9ADE857E-2F8B-45D2-882A-FED44B4A9DE4}" dt="2022-10-06T20:16:42.870" v="4835" actId="14100"/>
          <ac:picMkLst>
            <pc:docMk/>
            <pc:sldMk cId="3270174555" sldId="297"/>
            <ac:picMk id="7" creationId="{74528A42-49C8-7B90-1DBD-06C3E529B02E}"/>
          </ac:picMkLst>
        </pc:picChg>
      </pc:sldChg>
      <pc:sldChg chg="addSp delSp modSp add mod">
        <pc:chgData name="Chris Neme" userId="d232afca-0bd0-452d-943f-b904459d33e3" providerId="ADAL" clId="{9ADE857E-2F8B-45D2-882A-FED44B4A9DE4}" dt="2022-10-07T17:45:15.956" v="6894" actId="6549"/>
        <pc:sldMkLst>
          <pc:docMk/>
          <pc:sldMk cId="4160840158" sldId="298"/>
        </pc:sldMkLst>
        <pc:spChg chg="mod">
          <ac:chgData name="Chris Neme" userId="d232afca-0bd0-452d-943f-b904459d33e3" providerId="ADAL" clId="{9ADE857E-2F8B-45D2-882A-FED44B4A9DE4}" dt="2022-10-07T17:45:15.956" v="6894" actId="6549"/>
          <ac:spMkLst>
            <pc:docMk/>
            <pc:sldMk cId="4160840158" sldId="298"/>
            <ac:spMk id="2" creationId="{E94D25B0-002C-4A6B-9CE4-EA569B9F0AA4}"/>
          </ac:spMkLst>
        </pc:spChg>
        <pc:spChg chg="add del mod">
          <ac:chgData name="Chris Neme" userId="d232afca-0bd0-452d-943f-b904459d33e3" providerId="ADAL" clId="{9ADE857E-2F8B-45D2-882A-FED44B4A9DE4}" dt="2022-10-06T20:10:17.458" v="4393" actId="14"/>
          <ac:spMkLst>
            <pc:docMk/>
            <pc:sldMk cId="4160840158" sldId="298"/>
            <ac:spMk id="8" creationId="{25BDFC94-1F11-4CA4-AE36-AFAD03CEAD84}"/>
          </ac:spMkLst>
        </pc:spChg>
        <pc:spChg chg="del">
          <ac:chgData name="Chris Neme" userId="d232afca-0bd0-452d-943f-b904459d33e3" providerId="ADAL" clId="{9ADE857E-2F8B-45D2-882A-FED44B4A9DE4}" dt="2022-10-06T20:09:09.886" v="4384" actId="478"/>
          <ac:spMkLst>
            <pc:docMk/>
            <pc:sldMk cId="4160840158" sldId="298"/>
            <ac:spMk id="9" creationId="{28D3F917-0FBA-26A0-3698-B77FEF4156FE}"/>
          </ac:spMkLst>
        </pc:spChg>
        <pc:picChg chg="del">
          <ac:chgData name="Chris Neme" userId="d232afca-0bd0-452d-943f-b904459d33e3" providerId="ADAL" clId="{9ADE857E-2F8B-45D2-882A-FED44B4A9DE4}" dt="2022-10-06T20:09:11.821" v="4385" actId="478"/>
          <ac:picMkLst>
            <pc:docMk/>
            <pc:sldMk cId="4160840158" sldId="298"/>
            <ac:picMk id="5" creationId="{F03669A7-669E-9694-53A4-CA3E99328295}"/>
          </ac:picMkLst>
        </pc:picChg>
        <pc:picChg chg="add mod">
          <ac:chgData name="Chris Neme" userId="d232afca-0bd0-452d-943f-b904459d33e3" providerId="ADAL" clId="{9ADE857E-2F8B-45D2-882A-FED44B4A9DE4}" dt="2022-10-06T20:15:45.741" v="4827" actId="14100"/>
          <ac:picMkLst>
            <pc:docMk/>
            <pc:sldMk cId="4160840158" sldId="298"/>
            <ac:picMk id="6" creationId="{E1B9A924-6ACD-0E56-4407-4E2F47C2CECA}"/>
          </ac:picMkLst>
        </pc:picChg>
        <pc:picChg chg="del">
          <ac:chgData name="Chris Neme" userId="d232afca-0bd0-452d-943f-b904459d33e3" providerId="ADAL" clId="{9ADE857E-2F8B-45D2-882A-FED44B4A9DE4}" dt="2022-10-06T20:09:13.494" v="4386" actId="478"/>
          <ac:picMkLst>
            <pc:docMk/>
            <pc:sldMk cId="4160840158" sldId="298"/>
            <ac:picMk id="7" creationId="{74528A42-49C8-7B90-1DBD-06C3E529B02E}"/>
          </ac:picMkLst>
        </pc:picChg>
        <pc:picChg chg="add mod">
          <ac:chgData name="Chris Neme" userId="d232afca-0bd0-452d-943f-b904459d33e3" providerId="ADAL" clId="{9ADE857E-2F8B-45D2-882A-FED44B4A9DE4}" dt="2022-10-06T20:16:02.234" v="4830" actId="1076"/>
          <ac:picMkLst>
            <pc:docMk/>
            <pc:sldMk cId="4160840158" sldId="298"/>
            <ac:picMk id="11" creationId="{CD950C3B-E1A3-0386-0361-2B01EB6B58E3}"/>
          </ac:picMkLst>
        </pc:picChg>
      </pc:sldChg>
      <pc:sldChg chg="modSp new mod">
        <pc:chgData name="Chris Neme" userId="d232afca-0bd0-452d-943f-b904459d33e3" providerId="ADAL" clId="{9ADE857E-2F8B-45D2-882A-FED44B4A9DE4}" dt="2022-10-07T17:30:15.758" v="4959" actId="20577"/>
        <pc:sldMkLst>
          <pc:docMk/>
          <pc:sldMk cId="305524960" sldId="299"/>
        </pc:sldMkLst>
        <pc:spChg chg="mod">
          <ac:chgData name="Chris Neme" userId="d232afca-0bd0-452d-943f-b904459d33e3" providerId="ADAL" clId="{9ADE857E-2F8B-45D2-882A-FED44B4A9DE4}" dt="2022-10-07T17:29:58.409" v="4871" actId="20577"/>
          <ac:spMkLst>
            <pc:docMk/>
            <pc:sldMk cId="305524960" sldId="299"/>
            <ac:spMk id="2" creationId="{EFE325E9-8868-D489-8053-6349126702A8}"/>
          </ac:spMkLst>
        </pc:spChg>
        <pc:spChg chg="mod">
          <ac:chgData name="Chris Neme" userId="d232afca-0bd0-452d-943f-b904459d33e3" providerId="ADAL" clId="{9ADE857E-2F8B-45D2-882A-FED44B4A9DE4}" dt="2022-10-07T17:30:15.758" v="4959" actId="20577"/>
          <ac:spMkLst>
            <pc:docMk/>
            <pc:sldMk cId="305524960" sldId="299"/>
            <ac:spMk id="3" creationId="{247E593B-03F4-73F1-7334-84C2605F8B10}"/>
          </ac:spMkLst>
        </pc:spChg>
      </pc:sldChg>
      <pc:sldChg chg="modSp new mod">
        <pc:chgData name="Chris Neme" userId="d232afca-0bd0-452d-943f-b904459d33e3" providerId="ADAL" clId="{9ADE857E-2F8B-45D2-882A-FED44B4A9DE4}" dt="2022-10-07T17:31:31.242" v="5122" actId="20577"/>
        <pc:sldMkLst>
          <pc:docMk/>
          <pc:sldMk cId="3695489778" sldId="300"/>
        </pc:sldMkLst>
        <pc:spChg chg="mod">
          <ac:chgData name="Chris Neme" userId="d232afca-0bd0-452d-943f-b904459d33e3" providerId="ADAL" clId="{9ADE857E-2F8B-45D2-882A-FED44B4A9DE4}" dt="2022-10-07T17:30:43.791" v="5004" actId="20577"/>
          <ac:spMkLst>
            <pc:docMk/>
            <pc:sldMk cId="3695489778" sldId="300"/>
            <ac:spMk id="2" creationId="{D4A42AE6-225F-FF79-F5A4-7ADEAB1D55A3}"/>
          </ac:spMkLst>
        </pc:spChg>
        <pc:spChg chg="mod">
          <ac:chgData name="Chris Neme" userId="d232afca-0bd0-452d-943f-b904459d33e3" providerId="ADAL" clId="{9ADE857E-2F8B-45D2-882A-FED44B4A9DE4}" dt="2022-10-07T17:31:31.242" v="5122" actId="20577"/>
          <ac:spMkLst>
            <pc:docMk/>
            <pc:sldMk cId="3695489778" sldId="300"/>
            <ac:spMk id="3" creationId="{707C58CC-3A4C-E832-FF8C-DAE67B329E38}"/>
          </ac:spMkLst>
        </pc:spChg>
      </pc:sldChg>
      <pc:sldChg chg="delSp modSp new mod">
        <pc:chgData name="Chris Neme" userId="d232afca-0bd0-452d-943f-b904459d33e3" providerId="ADAL" clId="{9ADE857E-2F8B-45D2-882A-FED44B4A9DE4}" dt="2022-10-07T17:31:53.049" v="5147" actId="478"/>
        <pc:sldMkLst>
          <pc:docMk/>
          <pc:sldMk cId="1809880891" sldId="301"/>
        </pc:sldMkLst>
        <pc:spChg chg="mod">
          <ac:chgData name="Chris Neme" userId="d232afca-0bd0-452d-943f-b904459d33e3" providerId="ADAL" clId="{9ADE857E-2F8B-45D2-882A-FED44B4A9DE4}" dt="2022-10-07T17:31:45.642" v="5146" actId="20577"/>
          <ac:spMkLst>
            <pc:docMk/>
            <pc:sldMk cId="1809880891" sldId="301"/>
            <ac:spMk id="2" creationId="{AFDF2AD0-4830-C6EC-C103-2452F52BBEBB}"/>
          </ac:spMkLst>
        </pc:spChg>
        <pc:spChg chg="del">
          <ac:chgData name="Chris Neme" userId="d232afca-0bd0-452d-943f-b904459d33e3" providerId="ADAL" clId="{9ADE857E-2F8B-45D2-882A-FED44B4A9DE4}" dt="2022-10-07T17:31:53.049" v="5147" actId="478"/>
          <ac:spMkLst>
            <pc:docMk/>
            <pc:sldMk cId="1809880891" sldId="301"/>
            <ac:spMk id="3" creationId="{CBA6742B-1E0C-7716-9811-A98D2CED2FF7}"/>
          </ac:spMkLst>
        </pc:spChg>
      </pc:sldChg>
      <pc:sldChg chg="delSp modSp new mod">
        <pc:chgData name="Chris Neme" userId="d232afca-0bd0-452d-943f-b904459d33e3" providerId="ADAL" clId="{9ADE857E-2F8B-45D2-882A-FED44B4A9DE4}" dt="2022-10-07T17:32:14.839" v="5153" actId="478"/>
        <pc:sldMkLst>
          <pc:docMk/>
          <pc:sldMk cId="3796523203" sldId="302"/>
        </pc:sldMkLst>
        <pc:spChg chg="mod">
          <ac:chgData name="Chris Neme" userId="d232afca-0bd0-452d-943f-b904459d33e3" providerId="ADAL" clId="{9ADE857E-2F8B-45D2-882A-FED44B4A9DE4}" dt="2022-10-07T17:32:11.614" v="5152" actId="20577"/>
          <ac:spMkLst>
            <pc:docMk/>
            <pc:sldMk cId="3796523203" sldId="302"/>
            <ac:spMk id="2" creationId="{59DDAA57-389E-AC22-7C76-587531414EE2}"/>
          </ac:spMkLst>
        </pc:spChg>
        <pc:spChg chg="del">
          <ac:chgData name="Chris Neme" userId="d232afca-0bd0-452d-943f-b904459d33e3" providerId="ADAL" clId="{9ADE857E-2F8B-45D2-882A-FED44B4A9DE4}" dt="2022-10-07T17:32:14.839" v="5153" actId="478"/>
          <ac:spMkLst>
            <pc:docMk/>
            <pc:sldMk cId="3796523203" sldId="302"/>
            <ac:spMk id="3" creationId="{01BB5EED-FA0A-BCEE-7275-39E93D819E54}"/>
          </ac:spMkLst>
        </pc:spChg>
      </pc:sldChg>
      <pc:sldChg chg="addSp delSp modSp new mod">
        <pc:chgData name="Chris Neme" userId="d232afca-0bd0-452d-943f-b904459d33e3" providerId="ADAL" clId="{9ADE857E-2F8B-45D2-882A-FED44B4A9DE4}" dt="2022-10-07T17:36:31.858" v="5699" actId="14100"/>
        <pc:sldMkLst>
          <pc:docMk/>
          <pc:sldMk cId="685828678" sldId="303"/>
        </pc:sldMkLst>
        <pc:spChg chg="mod">
          <ac:chgData name="Chris Neme" userId="d232afca-0bd0-452d-943f-b904459d33e3" providerId="ADAL" clId="{9ADE857E-2F8B-45D2-882A-FED44B4A9DE4}" dt="2022-10-07T17:32:28.775" v="5167" actId="20577"/>
          <ac:spMkLst>
            <pc:docMk/>
            <pc:sldMk cId="685828678" sldId="303"/>
            <ac:spMk id="2" creationId="{6559CAEC-2D89-18D7-7C73-4408FD9A7FA8}"/>
          </ac:spMkLst>
        </pc:spChg>
        <pc:spChg chg="mod">
          <ac:chgData name="Chris Neme" userId="d232afca-0bd0-452d-943f-b904459d33e3" providerId="ADAL" clId="{9ADE857E-2F8B-45D2-882A-FED44B4A9DE4}" dt="2022-10-07T17:35:19.711" v="5687" actId="14100"/>
          <ac:spMkLst>
            <pc:docMk/>
            <pc:sldMk cId="685828678" sldId="303"/>
            <ac:spMk id="3" creationId="{56C7E40F-07D3-CE94-0AE6-B0B6C9DAD6B5}"/>
          </ac:spMkLst>
        </pc:spChg>
        <pc:spChg chg="add mod">
          <ac:chgData name="Chris Neme" userId="d232afca-0bd0-452d-943f-b904459d33e3" providerId="ADAL" clId="{9ADE857E-2F8B-45D2-882A-FED44B4A9DE4}" dt="2022-10-07T17:35:22.179" v="5688" actId="1076"/>
          <ac:spMkLst>
            <pc:docMk/>
            <pc:sldMk cId="685828678" sldId="303"/>
            <ac:spMk id="5" creationId="{12E47DA9-4C3B-FED3-2D58-64DAC2E52D60}"/>
          </ac:spMkLst>
        </pc:spChg>
        <pc:cxnChg chg="add del">
          <ac:chgData name="Chris Neme" userId="d232afca-0bd0-452d-943f-b904459d33e3" providerId="ADAL" clId="{9ADE857E-2F8B-45D2-882A-FED44B4A9DE4}" dt="2022-10-07T17:35:45.082" v="5691" actId="478"/>
          <ac:cxnSpMkLst>
            <pc:docMk/>
            <pc:sldMk cId="685828678" sldId="303"/>
            <ac:cxnSpMk id="7" creationId="{A7C41FF9-1421-BA4A-B5F4-E6EB031C7EEB}"/>
          </ac:cxnSpMkLst>
        </pc:cxnChg>
        <pc:cxnChg chg="add mod">
          <ac:chgData name="Chris Neme" userId="d232afca-0bd0-452d-943f-b904459d33e3" providerId="ADAL" clId="{9ADE857E-2F8B-45D2-882A-FED44B4A9DE4}" dt="2022-10-07T17:36:19.150" v="5698" actId="14100"/>
          <ac:cxnSpMkLst>
            <pc:docMk/>
            <pc:sldMk cId="685828678" sldId="303"/>
            <ac:cxnSpMk id="8" creationId="{75829B21-4F59-6DAF-E35E-2321F3EFFABC}"/>
          </ac:cxnSpMkLst>
        </pc:cxnChg>
        <pc:cxnChg chg="add mod">
          <ac:chgData name="Chris Neme" userId="d232afca-0bd0-452d-943f-b904459d33e3" providerId="ADAL" clId="{9ADE857E-2F8B-45D2-882A-FED44B4A9DE4}" dt="2022-10-07T17:36:31.858" v="5699" actId="14100"/>
          <ac:cxnSpMkLst>
            <pc:docMk/>
            <pc:sldMk cId="685828678" sldId="303"/>
            <ac:cxnSpMk id="10" creationId="{B68D987F-4681-C526-FEDE-268FAE6E2A30}"/>
          </ac:cxnSpMkLst>
        </pc:cxnChg>
      </pc:sldChg>
      <pc:sldChg chg="modSp new mod">
        <pc:chgData name="Chris Neme" userId="d232afca-0bd0-452d-943f-b904459d33e3" providerId="ADAL" clId="{9ADE857E-2F8B-45D2-882A-FED44B4A9DE4}" dt="2022-10-07T17:44:54.442" v="6873" actId="20577"/>
        <pc:sldMkLst>
          <pc:docMk/>
          <pc:sldMk cId="4289062110" sldId="304"/>
        </pc:sldMkLst>
        <pc:spChg chg="mod">
          <ac:chgData name="Chris Neme" userId="d232afca-0bd0-452d-943f-b904459d33e3" providerId="ADAL" clId="{9ADE857E-2F8B-45D2-882A-FED44B4A9DE4}" dt="2022-10-07T17:36:51.340" v="5737" actId="20577"/>
          <ac:spMkLst>
            <pc:docMk/>
            <pc:sldMk cId="4289062110" sldId="304"/>
            <ac:spMk id="2" creationId="{0461D5D6-B150-BD09-2CEE-99F981F4F802}"/>
          </ac:spMkLst>
        </pc:spChg>
        <pc:spChg chg="mod">
          <ac:chgData name="Chris Neme" userId="d232afca-0bd0-452d-943f-b904459d33e3" providerId="ADAL" clId="{9ADE857E-2F8B-45D2-882A-FED44B4A9DE4}" dt="2022-10-07T17:44:54.442" v="6873" actId="20577"/>
          <ac:spMkLst>
            <pc:docMk/>
            <pc:sldMk cId="4289062110" sldId="304"/>
            <ac:spMk id="3" creationId="{505680CD-090C-3DCE-FEED-966928E212B9}"/>
          </ac:spMkLst>
        </pc:spChg>
      </pc:sldChg>
      <pc:sldChg chg="addSp modSp new mod">
        <pc:chgData name="Chris Neme" userId="d232afca-0bd0-452d-943f-b904459d33e3" providerId="ADAL" clId="{9ADE857E-2F8B-45D2-882A-FED44B4A9DE4}" dt="2022-10-07T17:55:31.495" v="7747" actId="1076"/>
        <pc:sldMkLst>
          <pc:docMk/>
          <pc:sldMk cId="1815856737" sldId="305"/>
        </pc:sldMkLst>
        <pc:spChg chg="mod">
          <ac:chgData name="Chris Neme" userId="d232afca-0bd0-452d-943f-b904459d33e3" providerId="ADAL" clId="{9ADE857E-2F8B-45D2-882A-FED44B4A9DE4}" dt="2022-10-07T17:55:21.749" v="7744" actId="1076"/>
          <ac:spMkLst>
            <pc:docMk/>
            <pc:sldMk cId="1815856737" sldId="305"/>
            <ac:spMk id="2" creationId="{F8A68E75-16A3-6F27-CA85-0B9BD62D8653}"/>
          </ac:spMkLst>
        </pc:spChg>
        <pc:picChg chg="add mod">
          <ac:chgData name="Chris Neme" userId="d232afca-0bd0-452d-943f-b904459d33e3" providerId="ADAL" clId="{9ADE857E-2F8B-45D2-882A-FED44B4A9DE4}" dt="2022-10-07T17:55:25.509" v="7745" actId="1076"/>
          <ac:picMkLst>
            <pc:docMk/>
            <pc:sldMk cId="1815856737" sldId="305"/>
            <ac:picMk id="4" creationId="{0E787451-F965-EB8E-3365-1D980B9098BE}"/>
          </ac:picMkLst>
        </pc:picChg>
        <pc:picChg chg="add mod">
          <ac:chgData name="Chris Neme" userId="d232afca-0bd0-452d-943f-b904459d33e3" providerId="ADAL" clId="{9ADE857E-2F8B-45D2-882A-FED44B4A9DE4}" dt="2022-10-07T17:55:28.613" v="7746" actId="1076"/>
          <ac:picMkLst>
            <pc:docMk/>
            <pc:sldMk cId="1815856737" sldId="305"/>
            <ac:picMk id="5" creationId="{A75FB34C-C11C-43AB-FB63-FA59EF8F0EB8}"/>
          </ac:picMkLst>
        </pc:picChg>
        <pc:picChg chg="add mod">
          <ac:chgData name="Chris Neme" userId="d232afca-0bd0-452d-943f-b904459d33e3" providerId="ADAL" clId="{9ADE857E-2F8B-45D2-882A-FED44B4A9DE4}" dt="2022-10-07T17:55:31.495" v="7747" actId="1076"/>
          <ac:picMkLst>
            <pc:docMk/>
            <pc:sldMk cId="1815856737" sldId="305"/>
            <ac:picMk id="6" creationId="{A6C6E3B2-9855-4809-315E-EF85D1D8D146}"/>
          </ac:picMkLst>
        </pc:picChg>
      </pc:sldChg>
      <pc:sldChg chg="modSp new mod ord">
        <pc:chgData name="Chris Neme" userId="d232afca-0bd0-452d-943f-b904459d33e3" providerId="ADAL" clId="{9ADE857E-2F8B-45D2-882A-FED44B4A9DE4}" dt="2022-10-07T17:52:39.363" v="7692" actId="20577"/>
        <pc:sldMkLst>
          <pc:docMk/>
          <pc:sldMk cId="1581226621" sldId="306"/>
        </pc:sldMkLst>
        <pc:spChg chg="mod">
          <ac:chgData name="Chris Neme" userId="d232afca-0bd0-452d-943f-b904459d33e3" providerId="ADAL" clId="{9ADE857E-2F8B-45D2-882A-FED44B4A9DE4}" dt="2022-10-07T17:48:44.259" v="7034"/>
          <ac:spMkLst>
            <pc:docMk/>
            <pc:sldMk cId="1581226621" sldId="306"/>
            <ac:spMk id="2" creationId="{DD06DD0E-1514-C2D2-A36D-11693DCA6966}"/>
          </ac:spMkLst>
        </pc:spChg>
        <pc:spChg chg="mod">
          <ac:chgData name="Chris Neme" userId="d232afca-0bd0-452d-943f-b904459d33e3" providerId="ADAL" clId="{9ADE857E-2F8B-45D2-882A-FED44B4A9DE4}" dt="2022-10-07T17:52:39.363" v="7692" actId="20577"/>
          <ac:spMkLst>
            <pc:docMk/>
            <pc:sldMk cId="1581226621" sldId="306"/>
            <ac:spMk id="3" creationId="{CB86C7AE-4409-676B-DD69-24BD9D0B7AA1}"/>
          </ac:spMkLst>
        </pc:spChg>
      </pc:sldChg>
      <pc:sldMasterChg chg="modSp mod">
        <pc:chgData name="Chris Neme" userId="d232afca-0bd0-452d-943f-b904459d33e3" providerId="ADAL" clId="{9ADE857E-2F8B-45D2-882A-FED44B4A9DE4}" dt="2022-10-07T17:46:46.593" v="6975" actId="20577"/>
        <pc:sldMasterMkLst>
          <pc:docMk/>
          <pc:sldMasterMk cId="4072948188" sldId="2147483648"/>
        </pc:sldMasterMkLst>
        <pc:spChg chg="mod">
          <ac:chgData name="Chris Neme" userId="d232afca-0bd0-452d-943f-b904459d33e3" providerId="ADAL" clId="{9ADE857E-2F8B-45D2-882A-FED44B4A9DE4}" dt="2022-10-07T17:46:46.593" v="6975" actId="20577"/>
          <ac:spMkLst>
            <pc:docMk/>
            <pc:sldMasterMk cId="4072948188" sldId="2147483648"/>
            <ac:spMk id="4" creationId="{00000000-0000-0000-0000-000000000000}"/>
          </ac:spMkLst>
        </pc:spChg>
        <pc:spChg chg="mod">
          <ac:chgData name="Chris Neme" userId="d232afca-0bd0-452d-943f-b904459d33e3" providerId="ADAL" clId="{9ADE857E-2F8B-45D2-882A-FED44B4A9DE4}" dt="2022-10-07T17:46:31.095" v="6947" actId="20577"/>
          <ac:spMkLst>
            <pc:docMk/>
            <pc:sldMasterMk cId="4072948188" sldId="2147483648"/>
            <ac:spMk id="37" creationId="{61990C6B-C76D-497C-A571-5D7ADFFB4D11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BC267-195D-4933-A620-050F1521B1B3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D9193-CD12-4ECD-8D25-9F90E531C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23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D9193-CD12-4ECD-8D25-9F90E531C2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82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AD9193-CD12-4ECD-8D25-9F90E531C2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53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AD9193-CD12-4ECD-8D25-9F90E531C2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3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" t="13274" r="5545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3F5F"/>
              </a:gs>
              <a:gs pos="99000">
                <a:srgbClr val="003F5F">
                  <a:alpha val="37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306107"/>
            <a:ext cx="10972800" cy="900151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212387"/>
            <a:ext cx="10972800" cy="535046"/>
          </a:xfrm>
        </p:spPr>
        <p:txBody>
          <a:bodyPr/>
          <a:lstStyle>
            <a:lvl1pPr marL="0" indent="0" algn="l">
              <a:buNone/>
              <a:defRPr sz="28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9" name="Group 4"/>
          <p:cNvGrpSpPr>
            <a:grpSpLocks noChangeAspect="1"/>
          </p:cNvGrpSpPr>
          <p:nvPr userDrawn="1"/>
        </p:nvGrpSpPr>
        <p:grpSpPr bwMode="auto">
          <a:xfrm>
            <a:off x="417787" y="1555530"/>
            <a:ext cx="2671602" cy="1526629"/>
            <a:chOff x="-857" y="801"/>
            <a:chExt cx="847" cy="484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-857" y="801"/>
              <a:ext cx="847" cy="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-567" y="872"/>
              <a:ext cx="150" cy="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-567" y="987"/>
              <a:ext cx="150" cy="3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-787" y="872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-787" y="987"/>
              <a:ext cx="151" cy="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-787" y="1101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-357" y="987"/>
              <a:ext cx="279" cy="159"/>
            </a:xfrm>
            <a:custGeom>
              <a:avLst/>
              <a:gdLst>
                <a:gd name="T0" fmla="*/ 459 w 459"/>
                <a:gd name="T1" fmla="*/ 58 h 261"/>
                <a:gd name="T2" fmla="*/ 459 w 459"/>
                <a:gd name="T3" fmla="*/ 58 h 261"/>
                <a:gd name="T4" fmla="*/ 459 w 459"/>
                <a:gd name="T5" fmla="*/ 58 h 261"/>
                <a:gd name="T6" fmla="*/ 459 w 459"/>
                <a:gd name="T7" fmla="*/ 0 h 261"/>
                <a:gd name="T8" fmla="*/ 219 w 459"/>
                <a:gd name="T9" fmla="*/ 0 h 261"/>
                <a:gd name="T10" fmla="*/ 219 w 459"/>
                <a:gd name="T11" fmla="*/ 58 h 261"/>
                <a:gd name="T12" fmla="*/ 394 w 459"/>
                <a:gd name="T13" fmla="*/ 58 h 261"/>
                <a:gd name="T14" fmla="*/ 230 w 459"/>
                <a:gd name="T15" fmla="*/ 197 h 261"/>
                <a:gd name="T16" fmla="*/ 65 w 459"/>
                <a:gd name="T17" fmla="*/ 58 h 261"/>
                <a:gd name="T18" fmla="*/ 0 w 459"/>
                <a:gd name="T19" fmla="*/ 58 h 261"/>
                <a:gd name="T20" fmla="*/ 230 w 459"/>
                <a:gd name="T21" fmla="*/ 261 h 261"/>
                <a:gd name="T22" fmla="*/ 459 w 459"/>
                <a:gd name="T23" fmla="*/ 58 h 261"/>
                <a:gd name="T24" fmla="*/ 459 w 459"/>
                <a:gd name="T25" fmla="*/ 5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9" h="261">
                  <a:moveTo>
                    <a:pt x="459" y="58"/>
                  </a:moveTo>
                  <a:cubicBezTo>
                    <a:pt x="459" y="58"/>
                    <a:pt x="459" y="58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19" y="58"/>
                    <a:pt x="219" y="58"/>
                    <a:pt x="219" y="58"/>
                  </a:cubicBezTo>
                  <a:cubicBezTo>
                    <a:pt x="394" y="58"/>
                    <a:pt x="394" y="58"/>
                    <a:pt x="394" y="58"/>
                  </a:cubicBezTo>
                  <a:cubicBezTo>
                    <a:pt x="381" y="137"/>
                    <a:pt x="312" y="197"/>
                    <a:pt x="230" y="197"/>
                  </a:cubicBezTo>
                  <a:cubicBezTo>
                    <a:pt x="147" y="197"/>
                    <a:pt x="79" y="137"/>
                    <a:pt x="65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4" y="172"/>
                    <a:pt x="112" y="261"/>
                    <a:pt x="230" y="261"/>
                  </a:cubicBezTo>
                  <a:cubicBezTo>
                    <a:pt x="348" y="261"/>
                    <a:pt x="445" y="172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-357" y="864"/>
              <a:ext cx="133" cy="123"/>
            </a:xfrm>
            <a:custGeom>
              <a:avLst/>
              <a:gdLst>
                <a:gd name="T0" fmla="*/ 218 w 218"/>
                <a:gd name="T1" fmla="*/ 0 h 202"/>
                <a:gd name="T2" fmla="*/ 0 w 218"/>
                <a:gd name="T3" fmla="*/ 202 h 202"/>
                <a:gd name="T4" fmla="*/ 65 w 218"/>
                <a:gd name="T5" fmla="*/ 202 h 202"/>
                <a:gd name="T6" fmla="*/ 218 w 218"/>
                <a:gd name="T7" fmla="*/ 65 h 202"/>
                <a:gd name="T8" fmla="*/ 218 w 218"/>
                <a:gd name="T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202">
                  <a:moveTo>
                    <a:pt x="218" y="0"/>
                  </a:moveTo>
                  <a:cubicBezTo>
                    <a:pt x="106" y="6"/>
                    <a:pt x="15" y="92"/>
                    <a:pt x="0" y="202"/>
                  </a:cubicBezTo>
                  <a:cubicBezTo>
                    <a:pt x="65" y="202"/>
                    <a:pt x="65" y="202"/>
                    <a:pt x="65" y="202"/>
                  </a:cubicBezTo>
                  <a:cubicBezTo>
                    <a:pt x="79" y="127"/>
                    <a:pt x="141" y="70"/>
                    <a:pt x="218" y="65"/>
                  </a:cubicBezTo>
                  <a:lnTo>
                    <a:pt x="2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-781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-748" y="1193"/>
              <a:ext cx="26" cy="32"/>
            </a:xfrm>
            <a:custGeom>
              <a:avLst/>
              <a:gdLst>
                <a:gd name="T0" fmla="*/ 26 w 26"/>
                <a:gd name="T1" fmla="*/ 0 h 32"/>
                <a:gd name="T2" fmla="*/ 26 w 26"/>
                <a:gd name="T3" fmla="*/ 32 h 32"/>
                <a:gd name="T4" fmla="*/ 21 w 26"/>
                <a:gd name="T5" fmla="*/ 32 h 32"/>
                <a:gd name="T6" fmla="*/ 8 w 26"/>
                <a:gd name="T7" fmla="*/ 11 h 32"/>
                <a:gd name="T8" fmla="*/ 6 w 26"/>
                <a:gd name="T9" fmla="*/ 7 h 32"/>
                <a:gd name="T10" fmla="*/ 5 w 26"/>
                <a:gd name="T11" fmla="*/ 5 h 32"/>
                <a:gd name="T12" fmla="*/ 3 w 26"/>
                <a:gd name="T13" fmla="*/ 3 h 32"/>
                <a:gd name="T14" fmla="*/ 3 w 26"/>
                <a:gd name="T15" fmla="*/ 3 h 32"/>
                <a:gd name="T16" fmla="*/ 3 w 26"/>
                <a:gd name="T17" fmla="*/ 4 h 32"/>
                <a:gd name="T18" fmla="*/ 3 w 26"/>
                <a:gd name="T19" fmla="*/ 6 h 32"/>
                <a:gd name="T20" fmla="*/ 3 w 26"/>
                <a:gd name="T21" fmla="*/ 8 h 32"/>
                <a:gd name="T22" fmla="*/ 3 w 26"/>
                <a:gd name="T23" fmla="*/ 32 h 32"/>
                <a:gd name="T24" fmla="*/ 0 w 26"/>
                <a:gd name="T25" fmla="*/ 32 h 32"/>
                <a:gd name="T26" fmla="*/ 0 w 26"/>
                <a:gd name="T27" fmla="*/ 0 h 32"/>
                <a:gd name="T28" fmla="*/ 6 w 26"/>
                <a:gd name="T29" fmla="*/ 0 h 32"/>
                <a:gd name="T30" fmla="*/ 17 w 26"/>
                <a:gd name="T31" fmla="*/ 19 h 32"/>
                <a:gd name="T32" fmla="*/ 20 w 26"/>
                <a:gd name="T33" fmla="*/ 24 h 32"/>
                <a:gd name="T34" fmla="*/ 22 w 26"/>
                <a:gd name="T35" fmla="*/ 26 h 32"/>
                <a:gd name="T36" fmla="*/ 23 w 26"/>
                <a:gd name="T37" fmla="*/ 29 h 32"/>
                <a:gd name="T38" fmla="*/ 23 w 26"/>
                <a:gd name="T39" fmla="*/ 29 h 32"/>
                <a:gd name="T40" fmla="*/ 23 w 26"/>
                <a:gd name="T41" fmla="*/ 28 h 32"/>
                <a:gd name="T42" fmla="*/ 23 w 26"/>
                <a:gd name="T43" fmla="*/ 26 h 32"/>
                <a:gd name="T44" fmla="*/ 23 w 26"/>
                <a:gd name="T45" fmla="*/ 24 h 32"/>
                <a:gd name="T46" fmla="*/ 23 w 26"/>
                <a:gd name="T47" fmla="*/ 0 h 32"/>
                <a:gd name="T48" fmla="*/ 26 w 26"/>
                <a:gd name="T4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" h="32">
                  <a:moveTo>
                    <a:pt x="26" y="0"/>
                  </a:moveTo>
                  <a:lnTo>
                    <a:pt x="26" y="32"/>
                  </a:lnTo>
                  <a:lnTo>
                    <a:pt x="21" y="32"/>
                  </a:lnTo>
                  <a:lnTo>
                    <a:pt x="8" y="11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6"/>
                  </a:lnTo>
                  <a:lnTo>
                    <a:pt x="3" y="8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7" y="19"/>
                  </a:lnTo>
                  <a:lnTo>
                    <a:pt x="20" y="24"/>
                  </a:lnTo>
                  <a:lnTo>
                    <a:pt x="22" y="26"/>
                  </a:lnTo>
                  <a:lnTo>
                    <a:pt x="23" y="29"/>
                  </a:lnTo>
                  <a:lnTo>
                    <a:pt x="23" y="29"/>
                  </a:lnTo>
                  <a:lnTo>
                    <a:pt x="23" y="28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-708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6"/>
            <p:cNvSpPr>
              <a:spLocks noEditPoints="1"/>
            </p:cNvSpPr>
            <p:nvPr/>
          </p:nvSpPr>
          <p:spPr bwMode="auto">
            <a:xfrm>
              <a:off x="-675" y="1193"/>
              <a:ext cx="25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6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3 w 40"/>
                <a:gd name="T21" fmla="*/ 52 h 52"/>
                <a:gd name="T22" fmla="*/ 33 w 40"/>
                <a:gd name="T23" fmla="*/ 40 h 52"/>
                <a:gd name="T24" fmla="*/ 25 w 40"/>
                <a:gd name="T25" fmla="*/ 31 h 52"/>
                <a:gd name="T26" fmla="*/ 23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4 w 40"/>
                <a:gd name="T41" fmla="*/ 16 h 52"/>
                <a:gd name="T42" fmla="*/ 32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39" y="23"/>
                    <a:pt x="38" y="25"/>
                  </a:cubicBezTo>
                  <a:cubicBezTo>
                    <a:pt x="37" y="27"/>
                    <a:pt x="34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7" y="26"/>
                    <a:pt x="30" y="25"/>
                    <a:pt x="32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-63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4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7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1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ubicBezTo>
                    <a:pt x="31" y="0"/>
                    <a:pt x="36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0" y="47"/>
                    <a:pt x="15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7" y="40"/>
                    <a:pt x="37" y="34"/>
                  </a:cubicBezTo>
                  <a:cubicBezTo>
                    <a:pt x="37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-603" y="1193"/>
              <a:ext cx="27" cy="32"/>
            </a:xfrm>
            <a:custGeom>
              <a:avLst/>
              <a:gdLst>
                <a:gd name="T0" fmla="*/ 44 w 44"/>
                <a:gd name="T1" fmla="*/ 0 h 52"/>
                <a:gd name="T2" fmla="*/ 25 w 44"/>
                <a:gd name="T3" fmla="*/ 30 h 52"/>
                <a:gd name="T4" fmla="*/ 25 w 44"/>
                <a:gd name="T5" fmla="*/ 52 h 52"/>
                <a:gd name="T6" fmla="*/ 19 w 44"/>
                <a:gd name="T7" fmla="*/ 52 h 52"/>
                <a:gd name="T8" fmla="*/ 19 w 44"/>
                <a:gd name="T9" fmla="*/ 30 h 52"/>
                <a:gd name="T10" fmla="*/ 0 w 44"/>
                <a:gd name="T11" fmla="*/ 0 h 52"/>
                <a:gd name="T12" fmla="*/ 7 w 44"/>
                <a:gd name="T13" fmla="*/ 0 h 52"/>
                <a:gd name="T14" fmla="*/ 18 w 44"/>
                <a:gd name="T15" fmla="*/ 18 h 52"/>
                <a:gd name="T16" fmla="*/ 20 w 44"/>
                <a:gd name="T17" fmla="*/ 21 h 52"/>
                <a:gd name="T18" fmla="*/ 21 w 44"/>
                <a:gd name="T19" fmla="*/ 23 h 52"/>
                <a:gd name="T20" fmla="*/ 22 w 44"/>
                <a:gd name="T21" fmla="*/ 24 h 52"/>
                <a:gd name="T22" fmla="*/ 22 w 44"/>
                <a:gd name="T23" fmla="*/ 24 h 52"/>
                <a:gd name="T24" fmla="*/ 23 w 44"/>
                <a:gd name="T25" fmla="*/ 23 h 52"/>
                <a:gd name="T26" fmla="*/ 24 w 44"/>
                <a:gd name="T27" fmla="*/ 21 h 52"/>
                <a:gd name="T28" fmla="*/ 26 w 44"/>
                <a:gd name="T29" fmla="*/ 18 h 52"/>
                <a:gd name="T30" fmla="*/ 37 w 44"/>
                <a:gd name="T31" fmla="*/ 0 h 52"/>
                <a:gd name="T32" fmla="*/ 44 w 44"/>
                <a:gd name="T3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52">
                  <a:moveTo>
                    <a:pt x="44" y="0"/>
                  </a:moveTo>
                  <a:cubicBezTo>
                    <a:pt x="25" y="30"/>
                    <a:pt x="25" y="30"/>
                    <a:pt x="25" y="3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1"/>
                    <a:pt x="21" y="22"/>
                    <a:pt x="21" y="23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37" y="0"/>
                    <a:pt x="37" y="0"/>
                    <a:pt x="37" y="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-544" y="1193"/>
              <a:ext cx="19" cy="32"/>
            </a:xfrm>
            <a:custGeom>
              <a:avLst/>
              <a:gdLst>
                <a:gd name="T0" fmla="*/ 3 w 19"/>
                <a:gd name="T1" fmla="*/ 3 h 32"/>
                <a:gd name="T2" fmla="*/ 3 w 19"/>
                <a:gd name="T3" fmla="*/ 14 h 32"/>
                <a:gd name="T4" fmla="*/ 19 w 19"/>
                <a:gd name="T5" fmla="*/ 14 h 32"/>
                <a:gd name="T6" fmla="*/ 19 w 19"/>
                <a:gd name="T7" fmla="*/ 17 h 32"/>
                <a:gd name="T8" fmla="*/ 3 w 19"/>
                <a:gd name="T9" fmla="*/ 17 h 32"/>
                <a:gd name="T10" fmla="*/ 3 w 19"/>
                <a:gd name="T11" fmla="*/ 32 h 32"/>
                <a:gd name="T12" fmla="*/ 0 w 19"/>
                <a:gd name="T13" fmla="*/ 32 h 32"/>
                <a:gd name="T14" fmla="*/ 0 w 19"/>
                <a:gd name="T15" fmla="*/ 0 h 32"/>
                <a:gd name="T16" fmla="*/ 19 w 19"/>
                <a:gd name="T17" fmla="*/ 0 h 32"/>
                <a:gd name="T18" fmla="*/ 19 w 19"/>
                <a:gd name="T19" fmla="*/ 3 h 32"/>
                <a:gd name="T20" fmla="*/ 3 w 19"/>
                <a:gd name="T2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-513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4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1"/>
            <p:cNvSpPr>
              <a:spLocks/>
            </p:cNvSpPr>
            <p:nvPr/>
          </p:nvSpPr>
          <p:spPr bwMode="auto">
            <a:xfrm>
              <a:off x="-476" y="1193"/>
              <a:ext cx="24" cy="32"/>
            </a:xfrm>
            <a:custGeom>
              <a:avLst/>
              <a:gdLst>
                <a:gd name="T0" fmla="*/ 14 w 24"/>
                <a:gd name="T1" fmla="*/ 4 h 32"/>
                <a:gd name="T2" fmla="*/ 14 w 24"/>
                <a:gd name="T3" fmla="*/ 32 h 32"/>
                <a:gd name="T4" fmla="*/ 10 w 24"/>
                <a:gd name="T5" fmla="*/ 32 h 32"/>
                <a:gd name="T6" fmla="*/ 10 w 24"/>
                <a:gd name="T7" fmla="*/ 4 h 32"/>
                <a:gd name="T8" fmla="*/ 0 w 24"/>
                <a:gd name="T9" fmla="*/ 4 h 32"/>
                <a:gd name="T10" fmla="*/ 0 w 24"/>
                <a:gd name="T11" fmla="*/ 0 h 32"/>
                <a:gd name="T12" fmla="*/ 24 w 24"/>
                <a:gd name="T13" fmla="*/ 0 h 32"/>
                <a:gd name="T14" fmla="*/ 24 w 24"/>
                <a:gd name="T15" fmla="*/ 4 h 32"/>
                <a:gd name="T16" fmla="*/ 14 w 24"/>
                <a:gd name="T17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32">
                  <a:moveTo>
                    <a:pt x="14" y="4"/>
                  </a:moveTo>
                  <a:lnTo>
                    <a:pt x="14" y="32"/>
                  </a:lnTo>
                  <a:lnTo>
                    <a:pt x="10" y="32"/>
                  </a:lnTo>
                  <a:lnTo>
                    <a:pt x="10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4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auto">
            <a:xfrm>
              <a:off x="-440" y="1193"/>
              <a:ext cx="24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0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4" y="51"/>
                    <a:pt x="29" y="52"/>
                    <a:pt x="20" y="52"/>
                  </a:cubicBezTo>
                  <a:cubicBezTo>
                    <a:pt x="12" y="52"/>
                    <a:pt x="7" y="51"/>
                    <a:pt x="4" y="49"/>
                  </a:cubicBezTo>
                  <a:cubicBezTo>
                    <a:pt x="1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3"/>
            <p:cNvSpPr>
              <a:spLocks noEditPoints="1"/>
            </p:cNvSpPr>
            <p:nvPr/>
          </p:nvSpPr>
          <p:spPr bwMode="auto">
            <a:xfrm>
              <a:off x="-401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4 w 39"/>
                <a:gd name="T5" fmla="*/ 0 h 52"/>
                <a:gd name="T6" fmla="*/ 36 w 39"/>
                <a:gd name="T7" fmla="*/ 3 h 52"/>
                <a:gd name="T8" fmla="*/ 39 w 39"/>
                <a:gd name="T9" fmla="*/ 15 h 52"/>
                <a:gd name="T10" fmla="*/ 38 w 39"/>
                <a:gd name="T11" fmla="*/ 25 h 52"/>
                <a:gd name="T12" fmla="*/ 30 w 39"/>
                <a:gd name="T13" fmla="*/ 29 h 52"/>
                <a:gd name="T14" fmla="*/ 30 w 39"/>
                <a:gd name="T15" fmla="*/ 29 h 52"/>
                <a:gd name="T16" fmla="*/ 39 w 39"/>
                <a:gd name="T17" fmla="*/ 39 h 52"/>
                <a:gd name="T18" fmla="*/ 39 w 39"/>
                <a:gd name="T19" fmla="*/ 52 h 52"/>
                <a:gd name="T20" fmla="*/ 33 w 39"/>
                <a:gd name="T21" fmla="*/ 52 h 52"/>
                <a:gd name="T22" fmla="*/ 33 w 39"/>
                <a:gd name="T23" fmla="*/ 40 h 52"/>
                <a:gd name="T24" fmla="*/ 25 w 39"/>
                <a:gd name="T25" fmla="*/ 31 h 52"/>
                <a:gd name="T26" fmla="*/ 23 w 39"/>
                <a:gd name="T27" fmla="*/ 31 h 52"/>
                <a:gd name="T28" fmla="*/ 5 w 39"/>
                <a:gd name="T29" fmla="*/ 31 h 52"/>
                <a:gd name="T30" fmla="*/ 5 w 39"/>
                <a:gd name="T31" fmla="*/ 52 h 52"/>
                <a:gd name="T32" fmla="*/ 0 w 39"/>
                <a:gd name="T33" fmla="*/ 52 h 52"/>
                <a:gd name="T34" fmla="*/ 5 w 39"/>
                <a:gd name="T35" fmla="*/ 26 h 52"/>
                <a:gd name="T36" fmla="*/ 22 w 39"/>
                <a:gd name="T37" fmla="*/ 26 h 52"/>
                <a:gd name="T38" fmla="*/ 31 w 39"/>
                <a:gd name="T39" fmla="*/ 24 h 52"/>
                <a:gd name="T40" fmla="*/ 34 w 39"/>
                <a:gd name="T41" fmla="*/ 16 h 52"/>
                <a:gd name="T42" fmla="*/ 32 w 39"/>
                <a:gd name="T43" fmla="*/ 7 h 52"/>
                <a:gd name="T44" fmla="*/ 24 w 39"/>
                <a:gd name="T45" fmla="*/ 5 h 52"/>
                <a:gd name="T46" fmla="*/ 5 w 39"/>
                <a:gd name="T47" fmla="*/ 5 h 52"/>
                <a:gd name="T48" fmla="*/ 5 w 39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8" y="6"/>
                    <a:pt x="39" y="9"/>
                    <a:pt x="39" y="15"/>
                  </a:cubicBezTo>
                  <a:cubicBezTo>
                    <a:pt x="39" y="20"/>
                    <a:pt x="39" y="23"/>
                    <a:pt x="38" y="25"/>
                  </a:cubicBezTo>
                  <a:cubicBezTo>
                    <a:pt x="36" y="27"/>
                    <a:pt x="34" y="28"/>
                    <a:pt x="30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52"/>
                    <a:pt x="5" y="52"/>
                    <a:pt x="5" y="52"/>
                  </a:cubicBezTo>
                  <a:lnTo>
                    <a:pt x="0" y="52"/>
                  </a:lnTo>
                  <a:close/>
                  <a:moveTo>
                    <a:pt x="5" y="26"/>
                  </a:moveTo>
                  <a:cubicBezTo>
                    <a:pt x="22" y="26"/>
                    <a:pt x="22" y="26"/>
                    <a:pt x="22" y="26"/>
                  </a:cubicBezTo>
                  <a:cubicBezTo>
                    <a:pt x="27" y="26"/>
                    <a:pt x="30" y="25"/>
                    <a:pt x="31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5" y="5"/>
                    <a:pt x="5" y="5"/>
                    <a:pt x="5" y="5"/>
                  </a:cubicBezTo>
                  <a:lnTo>
                    <a:pt x="5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-365" y="1193"/>
              <a:ext cx="21" cy="32"/>
            </a:xfrm>
            <a:custGeom>
              <a:avLst/>
              <a:gdLst>
                <a:gd name="T0" fmla="*/ 4 w 21"/>
                <a:gd name="T1" fmla="*/ 3 h 32"/>
                <a:gd name="T2" fmla="*/ 4 w 21"/>
                <a:gd name="T3" fmla="*/ 14 h 32"/>
                <a:gd name="T4" fmla="*/ 20 w 21"/>
                <a:gd name="T5" fmla="*/ 14 h 32"/>
                <a:gd name="T6" fmla="*/ 20 w 21"/>
                <a:gd name="T7" fmla="*/ 17 h 32"/>
                <a:gd name="T8" fmla="*/ 4 w 21"/>
                <a:gd name="T9" fmla="*/ 17 h 32"/>
                <a:gd name="T10" fmla="*/ 4 w 21"/>
                <a:gd name="T11" fmla="*/ 29 h 32"/>
                <a:gd name="T12" fmla="*/ 21 w 21"/>
                <a:gd name="T13" fmla="*/ 29 h 32"/>
                <a:gd name="T14" fmla="*/ 21 w 21"/>
                <a:gd name="T15" fmla="*/ 32 h 32"/>
                <a:gd name="T16" fmla="*/ 0 w 21"/>
                <a:gd name="T17" fmla="*/ 32 h 32"/>
                <a:gd name="T18" fmla="*/ 0 w 21"/>
                <a:gd name="T19" fmla="*/ 0 h 32"/>
                <a:gd name="T20" fmla="*/ 21 w 21"/>
                <a:gd name="T21" fmla="*/ 0 h 32"/>
                <a:gd name="T22" fmla="*/ 21 w 21"/>
                <a:gd name="T23" fmla="*/ 3 h 32"/>
                <a:gd name="T24" fmla="*/ 4 w 21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32">
                  <a:moveTo>
                    <a:pt x="4" y="3"/>
                  </a:moveTo>
                  <a:lnTo>
                    <a:pt x="4" y="14"/>
                  </a:lnTo>
                  <a:lnTo>
                    <a:pt x="20" y="14"/>
                  </a:lnTo>
                  <a:lnTo>
                    <a:pt x="20" y="17"/>
                  </a:lnTo>
                  <a:lnTo>
                    <a:pt x="4" y="17"/>
                  </a:lnTo>
                  <a:lnTo>
                    <a:pt x="4" y="29"/>
                  </a:lnTo>
                  <a:lnTo>
                    <a:pt x="21" y="29"/>
                  </a:lnTo>
                  <a:lnTo>
                    <a:pt x="21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-333" y="1193"/>
              <a:ext cx="24" cy="32"/>
            </a:xfrm>
            <a:custGeom>
              <a:avLst/>
              <a:gdLst>
                <a:gd name="T0" fmla="*/ 38 w 39"/>
                <a:gd name="T1" fmla="*/ 14 h 52"/>
                <a:gd name="T2" fmla="*/ 32 w 39"/>
                <a:gd name="T3" fmla="*/ 14 h 52"/>
                <a:gd name="T4" fmla="*/ 30 w 39"/>
                <a:gd name="T5" fmla="*/ 6 h 52"/>
                <a:gd name="T6" fmla="*/ 20 w 39"/>
                <a:gd name="T7" fmla="*/ 5 h 52"/>
                <a:gd name="T8" fmla="*/ 9 w 39"/>
                <a:gd name="T9" fmla="*/ 6 h 52"/>
                <a:gd name="T10" fmla="*/ 6 w 39"/>
                <a:gd name="T11" fmla="*/ 13 h 52"/>
                <a:gd name="T12" fmla="*/ 8 w 39"/>
                <a:gd name="T13" fmla="*/ 21 h 52"/>
                <a:gd name="T14" fmla="*/ 20 w 39"/>
                <a:gd name="T15" fmla="*/ 23 h 52"/>
                <a:gd name="T16" fmla="*/ 36 w 39"/>
                <a:gd name="T17" fmla="*/ 26 h 52"/>
                <a:gd name="T18" fmla="*/ 39 w 39"/>
                <a:gd name="T19" fmla="*/ 37 h 52"/>
                <a:gd name="T20" fmla="*/ 35 w 39"/>
                <a:gd name="T21" fmla="*/ 50 h 52"/>
                <a:gd name="T22" fmla="*/ 19 w 39"/>
                <a:gd name="T23" fmla="*/ 52 h 52"/>
                <a:gd name="T24" fmla="*/ 4 w 39"/>
                <a:gd name="T25" fmla="*/ 50 h 52"/>
                <a:gd name="T26" fmla="*/ 0 w 39"/>
                <a:gd name="T27" fmla="*/ 38 h 52"/>
                <a:gd name="T28" fmla="*/ 0 w 39"/>
                <a:gd name="T29" fmla="*/ 36 h 52"/>
                <a:gd name="T30" fmla="*/ 6 w 39"/>
                <a:gd name="T31" fmla="*/ 36 h 52"/>
                <a:gd name="T32" fmla="*/ 6 w 39"/>
                <a:gd name="T33" fmla="*/ 37 h 52"/>
                <a:gd name="T34" fmla="*/ 8 w 39"/>
                <a:gd name="T35" fmla="*/ 46 h 52"/>
                <a:gd name="T36" fmla="*/ 19 w 39"/>
                <a:gd name="T37" fmla="*/ 47 h 52"/>
                <a:gd name="T38" fmla="*/ 31 w 39"/>
                <a:gd name="T39" fmla="*/ 46 h 52"/>
                <a:gd name="T40" fmla="*/ 33 w 39"/>
                <a:gd name="T41" fmla="*/ 37 h 52"/>
                <a:gd name="T42" fmla="*/ 32 w 39"/>
                <a:gd name="T43" fmla="*/ 30 h 52"/>
                <a:gd name="T44" fmla="*/ 25 w 39"/>
                <a:gd name="T45" fmla="*/ 29 h 52"/>
                <a:gd name="T46" fmla="*/ 19 w 39"/>
                <a:gd name="T47" fmla="*/ 28 h 52"/>
                <a:gd name="T48" fmla="*/ 13 w 39"/>
                <a:gd name="T49" fmla="*/ 28 h 52"/>
                <a:gd name="T50" fmla="*/ 0 w 39"/>
                <a:gd name="T51" fmla="*/ 14 h 52"/>
                <a:gd name="T52" fmla="*/ 4 w 39"/>
                <a:gd name="T53" fmla="*/ 3 h 52"/>
                <a:gd name="T54" fmla="*/ 19 w 39"/>
                <a:gd name="T55" fmla="*/ 0 h 52"/>
                <a:gd name="T56" fmla="*/ 35 w 39"/>
                <a:gd name="T57" fmla="*/ 2 h 52"/>
                <a:gd name="T58" fmla="*/ 38 w 39"/>
                <a:gd name="T59" fmla="*/ 1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52">
                  <a:moveTo>
                    <a:pt x="38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10"/>
                    <a:pt x="32" y="7"/>
                    <a:pt x="30" y="6"/>
                  </a:cubicBezTo>
                  <a:cubicBezTo>
                    <a:pt x="29" y="5"/>
                    <a:pt x="26" y="5"/>
                    <a:pt x="20" y="5"/>
                  </a:cubicBezTo>
                  <a:cubicBezTo>
                    <a:pt x="14" y="5"/>
                    <a:pt x="10" y="5"/>
                    <a:pt x="9" y="6"/>
                  </a:cubicBezTo>
                  <a:cubicBezTo>
                    <a:pt x="7" y="7"/>
                    <a:pt x="6" y="10"/>
                    <a:pt x="6" y="13"/>
                  </a:cubicBezTo>
                  <a:cubicBezTo>
                    <a:pt x="6" y="17"/>
                    <a:pt x="7" y="20"/>
                    <a:pt x="8" y="21"/>
                  </a:cubicBezTo>
                  <a:cubicBezTo>
                    <a:pt x="9" y="22"/>
                    <a:pt x="13" y="22"/>
                    <a:pt x="20" y="23"/>
                  </a:cubicBezTo>
                  <a:cubicBezTo>
                    <a:pt x="28" y="23"/>
                    <a:pt x="34" y="24"/>
                    <a:pt x="36" y="26"/>
                  </a:cubicBezTo>
                  <a:cubicBezTo>
                    <a:pt x="38" y="28"/>
                    <a:pt x="39" y="31"/>
                    <a:pt x="39" y="37"/>
                  </a:cubicBezTo>
                  <a:cubicBezTo>
                    <a:pt x="39" y="44"/>
                    <a:pt x="38" y="48"/>
                    <a:pt x="35" y="50"/>
                  </a:cubicBezTo>
                  <a:cubicBezTo>
                    <a:pt x="33" y="51"/>
                    <a:pt x="27" y="52"/>
                    <a:pt x="19" y="52"/>
                  </a:cubicBezTo>
                  <a:cubicBezTo>
                    <a:pt x="11" y="52"/>
                    <a:pt x="6" y="51"/>
                    <a:pt x="4" y="50"/>
                  </a:cubicBezTo>
                  <a:cubicBezTo>
                    <a:pt x="1" y="48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6" y="42"/>
                    <a:pt x="6" y="45"/>
                    <a:pt x="8" y="46"/>
                  </a:cubicBezTo>
                  <a:cubicBezTo>
                    <a:pt x="9" y="47"/>
                    <a:pt x="13" y="47"/>
                    <a:pt x="19" y="47"/>
                  </a:cubicBezTo>
                  <a:cubicBezTo>
                    <a:pt x="25" y="47"/>
                    <a:pt x="30" y="47"/>
                    <a:pt x="31" y="46"/>
                  </a:cubicBezTo>
                  <a:cubicBezTo>
                    <a:pt x="33" y="45"/>
                    <a:pt x="33" y="42"/>
                    <a:pt x="33" y="37"/>
                  </a:cubicBezTo>
                  <a:cubicBezTo>
                    <a:pt x="33" y="34"/>
                    <a:pt x="33" y="32"/>
                    <a:pt x="32" y="30"/>
                  </a:cubicBezTo>
                  <a:cubicBezTo>
                    <a:pt x="31" y="29"/>
                    <a:pt x="29" y="29"/>
                    <a:pt x="25" y="29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5" y="27"/>
                    <a:pt x="0" y="23"/>
                    <a:pt x="0" y="14"/>
                  </a:cubicBezTo>
                  <a:cubicBezTo>
                    <a:pt x="0" y="8"/>
                    <a:pt x="2" y="5"/>
                    <a:pt x="4" y="3"/>
                  </a:cubicBezTo>
                  <a:cubicBezTo>
                    <a:pt x="7" y="1"/>
                    <a:pt x="12" y="0"/>
                    <a:pt x="19" y="0"/>
                  </a:cubicBezTo>
                  <a:cubicBezTo>
                    <a:pt x="27" y="0"/>
                    <a:pt x="32" y="1"/>
                    <a:pt x="35" y="2"/>
                  </a:cubicBezTo>
                  <a:cubicBezTo>
                    <a:pt x="37" y="4"/>
                    <a:pt x="38" y="8"/>
                    <a:pt x="38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-27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5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8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2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5" y="3"/>
                  </a:cubicBezTo>
                  <a:cubicBezTo>
                    <a:pt x="8" y="1"/>
                    <a:pt x="13" y="0"/>
                    <a:pt x="22" y="0"/>
                  </a:cubicBezTo>
                  <a:cubicBezTo>
                    <a:pt x="31" y="0"/>
                    <a:pt x="37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1" y="47"/>
                    <a:pt x="16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8" y="40"/>
                    <a:pt x="38" y="34"/>
                  </a:cubicBezTo>
                  <a:cubicBezTo>
                    <a:pt x="38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7"/>
            <p:cNvSpPr>
              <a:spLocks noEditPoints="1"/>
            </p:cNvSpPr>
            <p:nvPr/>
          </p:nvSpPr>
          <p:spPr bwMode="auto">
            <a:xfrm>
              <a:off x="-239" y="1193"/>
              <a:ext cx="24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7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4 w 40"/>
                <a:gd name="T21" fmla="*/ 52 h 52"/>
                <a:gd name="T22" fmla="*/ 34 w 40"/>
                <a:gd name="T23" fmla="*/ 40 h 52"/>
                <a:gd name="T24" fmla="*/ 26 w 40"/>
                <a:gd name="T25" fmla="*/ 31 h 52"/>
                <a:gd name="T26" fmla="*/ 24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5 w 40"/>
                <a:gd name="T41" fmla="*/ 16 h 52"/>
                <a:gd name="T42" fmla="*/ 33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1" y="0"/>
                    <a:pt x="34" y="1"/>
                    <a:pt x="37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40" y="23"/>
                    <a:pt x="38" y="25"/>
                  </a:cubicBezTo>
                  <a:cubicBezTo>
                    <a:pt x="37" y="27"/>
                    <a:pt x="35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7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4" y="34"/>
                    <a:pt x="31" y="31"/>
                    <a:pt x="26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8" y="26"/>
                    <a:pt x="31" y="25"/>
                    <a:pt x="32" y="24"/>
                  </a:cubicBezTo>
                  <a:cubicBezTo>
                    <a:pt x="34" y="23"/>
                    <a:pt x="35" y="20"/>
                    <a:pt x="35" y="16"/>
                  </a:cubicBezTo>
                  <a:cubicBezTo>
                    <a:pt x="35" y="12"/>
                    <a:pt x="34" y="9"/>
                    <a:pt x="33" y="7"/>
                  </a:cubicBezTo>
                  <a:cubicBezTo>
                    <a:pt x="32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8"/>
            <p:cNvSpPr>
              <a:spLocks noEditPoints="1"/>
            </p:cNvSpPr>
            <p:nvPr/>
          </p:nvSpPr>
          <p:spPr bwMode="auto">
            <a:xfrm>
              <a:off x="-202" y="1193"/>
              <a:ext cx="26" cy="32"/>
            </a:xfrm>
            <a:custGeom>
              <a:avLst/>
              <a:gdLst>
                <a:gd name="T0" fmla="*/ 22 w 44"/>
                <a:gd name="T1" fmla="*/ 0 h 52"/>
                <a:gd name="T2" fmla="*/ 40 w 44"/>
                <a:gd name="T3" fmla="*/ 4 h 52"/>
                <a:gd name="T4" fmla="*/ 44 w 44"/>
                <a:gd name="T5" fmla="*/ 25 h 52"/>
                <a:gd name="T6" fmla="*/ 40 w 44"/>
                <a:gd name="T7" fmla="*/ 48 h 52"/>
                <a:gd name="T8" fmla="*/ 22 w 44"/>
                <a:gd name="T9" fmla="*/ 52 h 52"/>
                <a:gd name="T10" fmla="*/ 3 w 44"/>
                <a:gd name="T11" fmla="*/ 48 h 52"/>
                <a:gd name="T12" fmla="*/ 0 w 44"/>
                <a:gd name="T13" fmla="*/ 26 h 52"/>
                <a:gd name="T14" fmla="*/ 0 w 44"/>
                <a:gd name="T15" fmla="*/ 22 h 52"/>
                <a:gd name="T16" fmla="*/ 0 w 44"/>
                <a:gd name="T17" fmla="*/ 17 h 52"/>
                <a:gd name="T18" fmla="*/ 4 w 44"/>
                <a:gd name="T19" fmla="*/ 3 h 52"/>
                <a:gd name="T20" fmla="*/ 22 w 44"/>
                <a:gd name="T21" fmla="*/ 0 h 52"/>
                <a:gd name="T22" fmla="*/ 22 w 44"/>
                <a:gd name="T23" fmla="*/ 5 h 52"/>
                <a:gd name="T24" fmla="*/ 7 w 44"/>
                <a:gd name="T25" fmla="*/ 7 h 52"/>
                <a:gd name="T26" fmla="*/ 5 w 44"/>
                <a:gd name="T27" fmla="*/ 26 h 52"/>
                <a:gd name="T28" fmla="*/ 7 w 44"/>
                <a:gd name="T29" fmla="*/ 45 h 52"/>
                <a:gd name="T30" fmla="*/ 22 w 44"/>
                <a:gd name="T31" fmla="*/ 47 h 52"/>
                <a:gd name="T32" fmla="*/ 36 w 44"/>
                <a:gd name="T33" fmla="*/ 45 h 52"/>
                <a:gd name="T34" fmla="*/ 38 w 44"/>
                <a:gd name="T35" fmla="*/ 26 h 52"/>
                <a:gd name="T36" fmla="*/ 38 w 44"/>
                <a:gd name="T37" fmla="*/ 23 h 52"/>
                <a:gd name="T38" fmla="*/ 38 w 44"/>
                <a:gd name="T39" fmla="*/ 18 h 52"/>
                <a:gd name="T40" fmla="*/ 35 w 44"/>
                <a:gd name="T41" fmla="*/ 7 h 52"/>
                <a:gd name="T42" fmla="*/ 22 w 44"/>
                <a:gd name="T43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4" h="52">
                  <a:moveTo>
                    <a:pt x="22" y="0"/>
                  </a:moveTo>
                  <a:cubicBezTo>
                    <a:pt x="31" y="0"/>
                    <a:pt x="37" y="1"/>
                    <a:pt x="40" y="4"/>
                  </a:cubicBezTo>
                  <a:cubicBezTo>
                    <a:pt x="42" y="7"/>
                    <a:pt x="44" y="14"/>
                    <a:pt x="44" y="25"/>
                  </a:cubicBezTo>
                  <a:cubicBezTo>
                    <a:pt x="44" y="38"/>
                    <a:pt x="42" y="45"/>
                    <a:pt x="40" y="48"/>
                  </a:cubicBezTo>
                  <a:cubicBezTo>
                    <a:pt x="38" y="51"/>
                    <a:pt x="32" y="52"/>
                    <a:pt x="22" y="52"/>
                  </a:cubicBezTo>
                  <a:cubicBezTo>
                    <a:pt x="12" y="52"/>
                    <a:pt x="6" y="51"/>
                    <a:pt x="3" y="48"/>
                  </a:cubicBezTo>
                  <a:cubicBezTo>
                    <a:pt x="1" y="45"/>
                    <a:pt x="0" y="38"/>
                    <a:pt x="0" y="26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1"/>
                    <a:pt x="1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lose/>
                  <a:moveTo>
                    <a:pt x="22" y="5"/>
                  </a:moveTo>
                  <a:cubicBezTo>
                    <a:pt x="13" y="5"/>
                    <a:pt x="9" y="5"/>
                    <a:pt x="7" y="7"/>
                  </a:cubicBezTo>
                  <a:cubicBezTo>
                    <a:pt x="6" y="9"/>
                    <a:pt x="5" y="15"/>
                    <a:pt x="5" y="26"/>
                  </a:cubicBezTo>
                  <a:cubicBezTo>
                    <a:pt x="5" y="37"/>
                    <a:pt x="6" y="43"/>
                    <a:pt x="7" y="45"/>
                  </a:cubicBezTo>
                  <a:cubicBezTo>
                    <a:pt x="9" y="47"/>
                    <a:pt x="13" y="47"/>
                    <a:pt x="22" y="47"/>
                  </a:cubicBezTo>
                  <a:cubicBezTo>
                    <a:pt x="30" y="47"/>
                    <a:pt x="35" y="47"/>
                    <a:pt x="36" y="45"/>
                  </a:cubicBezTo>
                  <a:cubicBezTo>
                    <a:pt x="37" y="43"/>
                    <a:pt x="38" y="37"/>
                    <a:pt x="38" y="26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8" y="12"/>
                    <a:pt x="37" y="8"/>
                    <a:pt x="35" y="7"/>
                  </a:cubicBezTo>
                  <a:cubicBezTo>
                    <a:pt x="33" y="5"/>
                    <a:pt x="29" y="5"/>
                    <a:pt x="22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-164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5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9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5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9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5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30"/>
            <p:cNvSpPr>
              <a:spLocks noEditPoints="1"/>
            </p:cNvSpPr>
            <p:nvPr/>
          </p:nvSpPr>
          <p:spPr bwMode="auto">
            <a:xfrm>
              <a:off x="-124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2 w 39"/>
                <a:gd name="T5" fmla="*/ 0 h 52"/>
                <a:gd name="T6" fmla="*/ 24 w 39"/>
                <a:gd name="T7" fmla="*/ 0 h 52"/>
                <a:gd name="T8" fmla="*/ 36 w 39"/>
                <a:gd name="T9" fmla="*/ 4 h 52"/>
                <a:gd name="T10" fmla="*/ 39 w 39"/>
                <a:gd name="T11" fmla="*/ 16 h 52"/>
                <a:gd name="T12" fmla="*/ 36 w 39"/>
                <a:gd name="T13" fmla="*/ 28 h 52"/>
                <a:gd name="T14" fmla="*/ 23 w 39"/>
                <a:gd name="T15" fmla="*/ 31 h 52"/>
                <a:gd name="T16" fmla="*/ 21 w 39"/>
                <a:gd name="T17" fmla="*/ 31 h 52"/>
                <a:gd name="T18" fmla="*/ 6 w 39"/>
                <a:gd name="T19" fmla="*/ 31 h 52"/>
                <a:gd name="T20" fmla="*/ 6 w 39"/>
                <a:gd name="T21" fmla="*/ 52 h 52"/>
                <a:gd name="T22" fmla="*/ 0 w 39"/>
                <a:gd name="T23" fmla="*/ 52 h 52"/>
                <a:gd name="T24" fmla="*/ 6 w 39"/>
                <a:gd name="T25" fmla="*/ 27 h 52"/>
                <a:gd name="T26" fmla="*/ 20 w 39"/>
                <a:gd name="T27" fmla="*/ 27 h 52"/>
                <a:gd name="T28" fmla="*/ 31 w 39"/>
                <a:gd name="T29" fmla="*/ 25 h 52"/>
                <a:gd name="T30" fmla="*/ 33 w 39"/>
                <a:gd name="T31" fmla="*/ 17 h 52"/>
                <a:gd name="T32" fmla="*/ 32 w 39"/>
                <a:gd name="T33" fmla="*/ 7 h 52"/>
                <a:gd name="T34" fmla="*/ 24 w 39"/>
                <a:gd name="T35" fmla="*/ 5 h 52"/>
                <a:gd name="T36" fmla="*/ 22 w 39"/>
                <a:gd name="T37" fmla="*/ 5 h 52"/>
                <a:gd name="T38" fmla="*/ 6 w 39"/>
                <a:gd name="T39" fmla="*/ 5 h 52"/>
                <a:gd name="T40" fmla="*/ 6 w 39"/>
                <a:gd name="T41" fmla="*/ 2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4"/>
                  </a:cubicBezTo>
                  <a:cubicBezTo>
                    <a:pt x="38" y="6"/>
                    <a:pt x="39" y="10"/>
                    <a:pt x="39" y="16"/>
                  </a:cubicBezTo>
                  <a:cubicBezTo>
                    <a:pt x="39" y="22"/>
                    <a:pt x="38" y="26"/>
                    <a:pt x="36" y="28"/>
                  </a:cubicBezTo>
                  <a:cubicBezTo>
                    <a:pt x="33" y="30"/>
                    <a:pt x="29" y="31"/>
                    <a:pt x="23" y="31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7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6" y="27"/>
                    <a:pt x="29" y="26"/>
                    <a:pt x="31" y="25"/>
                  </a:cubicBezTo>
                  <a:cubicBezTo>
                    <a:pt x="32" y="24"/>
                    <a:pt x="33" y="21"/>
                    <a:pt x="33" y="17"/>
                  </a:cubicBezTo>
                  <a:cubicBezTo>
                    <a:pt x="33" y="12"/>
                    <a:pt x="33" y="8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6" name="Straight Connector 35"/>
          <p:cNvCxnSpPr/>
          <p:nvPr userDrawn="1"/>
        </p:nvCxnSpPr>
        <p:spPr>
          <a:xfrm>
            <a:off x="3216166" y="2933700"/>
            <a:ext cx="83662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 userDrawn="1"/>
        </p:nvSpPr>
        <p:spPr>
          <a:xfrm>
            <a:off x="3370956" y="2476500"/>
            <a:ext cx="830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+mn-lt"/>
                <a:cs typeface="Calibri Light" panose="020F0302020204030204" pitchFamily="34" charset="0"/>
              </a:rPr>
              <a:t>energyfuturesgroup.com</a:t>
            </a:r>
          </a:p>
        </p:txBody>
      </p:sp>
      <p:sp>
        <p:nvSpPr>
          <p:cNvPr id="40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5833321"/>
            <a:ext cx="5486400" cy="462376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5314435"/>
            <a:ext cx="5486400" cy="51276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Author Detail</a:t>
            </a:r>
          </a:p>
        </p:txBody>
      </p:sp>
    </p:spTree>
    <p:extLst>
      <p:ext uri="{BB962C8B-B14F-4D97-AF65-F5344CB8AC3E}">
        <p14:creationId xmlns:p14="http://schemas.microsoft.com/office/powerpoint/2010/main" val="376819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756" y="1800165"/>
            <a:ext cx="3566160" cy="43767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315660" y="1800165"/>
            <a:ext cx="3566160" cy="43767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8005432" y="1800165"/>
            <a:ext cx="3566160" cy="43767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953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755" y="1800165"/>
            <a:ext cx="7255003" cy="43767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8005432" y="1800165"/>
            <a:ext cx="3566160" cy="43767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841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756" y="1800165"/>
            <a:ext cx="3566160" cy="43767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315660" y="1800165"/>
            <a:ext cx="7266740" cy="43767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8713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2852" y="2133600"/>
            <a:ext cx="3326948" cy="17867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40110" y="2133600"/>
            <a:ext cx="3331482" cy="17867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09599" y="2060028"/>
            <a:ext cx="1861097" cy="186109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243144" y="2060028"/>
            <a:ext cx="1861097" cy="186109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2692852" y="4430591"/>
            <a:ext cx="3326948" cy="17867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8240110" y="4430591"/>
            <a:ext cx="3331482" cy="17867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09599" y="4357019"/>
            <a:ext cx="1861097" cy="186109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6243144" y="4357019"/>
            <a:ext cx="1861097" cy="186109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20407" y="4138380"/>
            <a:ext cx="1096199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569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9561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/>
          <p:cNvSpPr>
            <a:spLocks noGrp="1"/>
          </p:cNvSpPr>
          <p:nvPr>
            <p:ph type="ctrTitle" hasCustomPrompt="1"/>
          </p:nvPr>
        </p:nvSpPr>
        <p:spPr>
          <a:xfrm>
            <a:off x="3216166" y="2621675"/>
            <a:ext cx="8366234" cy="697077"/>
          </a:xfrm>
        </p:spPr>
        <p:txBody>
          <a:bodyPr anchor="b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Author Name</a:t>
            </a:r>
          </a:p>
        </p:txBody>
      </p:sp>
      <p:sp>
        <p:nvSpPr>
          <p:cNvPr id="3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16166" y="3282393"/>
            <a:ext cx="8366234" cy="535046"/>
          </a:xfrm>
        </p:spPr>
        <p:txBody>
          <a:bodyPr/>
          <a:lstStyle>
            <a:lvl1pPr marL="0" indent="0" algn="l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 title</a:t>
            </a:r>
          </a:p>
        </p:txBody>
      </p:sp>
      <p:cxnSp>
        <p:nvCxnSpPr>
          <p:cNvPr id="36" name="Straight Connector 35"/>
          <p:cNvCxnSpPr/>
          <p:nvPr userDrawn="1"/>
        </p:nvCxnSpPr>
        <p:spPr>
          <a:xfrm>
            <a:off x="3216166" y="3760558"/>
            <a:ext cx="83662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4"/>
          <p:cNvGrpSpPr>
            <a:grpSpLocks noChangeAspect="1"/>
          </p:cNvGrpSpPr>
          <p:nvPr userDrawn="1"/>
        </p:nvGrpSpPr>
        <p:grpSpPr bwMode="auto">
          <a:xfrm>
            <a:off x="417787" y="2422961"/>
            <a:ext cx="2671602" cy="1526629"/>
            <a:chOff x="-857" y="801"/>
            <a:chExt cx="847" cy="484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-857" y="801"/>
              <a:ext cx="847" cy="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-567" y="872"/>
              <a:ext cx="150" cy="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7"/>
            <p:cNvSpPr>
              <a:spLocks noChangeArrowheads="1"/>
            </p:cNvSpPr>
            <p:nvPr/>
          </p:nvSpPr>
          <p:spPr bwMode="auto">
            <a:xfrm>
              <a:off x="-567" y="987"/>
              <a:ext cx="150" cy="3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-787" y="872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-787" y="987"/>
              <a:ext cx="151" cy="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-787" y="1101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/>
            <p:cNvSpPr>
              <a:spLocks/>
            </p:cNvSpPr>
            <p:nvPr/>
          </p:nvSpPr>
          <p:spPr bwMode="auto">
            <a:xfrm>
              <a:off x="-357" y="987"/>
              <a:ext cx="279" cy="159"/>
            </a:xfrm>
            <a:custGeom>
              <a:avLst/>
              <a:gdLst>
                <a:gd name="T0" fmla="*/ 459 w 459"/>
                <a:gd name="T1" fmla="*/ 58 h 261"/>
                <a:gd name="T2" fmla="*/ 459 w 459"/>
                <a:gd name="T3" fmla="*/ 58 h 261"/>
                <a:gd name="T4" fmla="*/ 459 w 459"/>
                <a:gd name="T5" fmla="*/ 58 h 261"/>
                <a:gd name="T6" fmla="*/ 459 w 459"/>
                <a:gd name="T7" fmla="*/ 0 h 261"/>
                <a:gd name="T8" fmla="*/ 219 w 459"/>
                <a:gd name="T9" fmla="*/ 0 h 261"/>
                <a:gd name="T10" fmla="*/ 219 w 459"/>
                <a:gd name="T11" fmla="*/ 58 h 261"/>
                <a:gd name="T12" fmla="*/ 394 w 459"/>
                <a:gd name="T13" fmla="*/ 58 h 261"/>
                <a:gd name="T14" fmla="*/ 230 w 459"/>
                <a:gd name="T15" fmla="*/ 197 h 261"/>
                <a:gd name="T16" fmla="*/ 65 w 459"/>
                <a:gd name="T17" fmla="*/ 58 h 261"/>
                <a:gd name="T18" fmla="*/ 0 w 459"/>
                <a:gd name="T19" fmla="*/ 58 h 261"/>
                <a:gd name="T20" fmla="*/ 230 w 459"/>
                <a:gd name="T21" fmla="*/ 261 h 261"/>
                <a:gd name="T22" fmla="*/ 459 w 459"/>
                <a:gd name="T23" fmla="*/ 58 h 261"/>
                <a:gd name="T24" fmla="*/ 459 w 459"/>
                <a:gd name="T25" fmla="*/ 5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9" h="261">
                  <a:moveTo>
                    <a:pt x="459" y="58"/>
                  </a:moveTo>
                  <a:cubicBezTo>
                    <a:pt x="459" y="58"/>
                    <a:pt x="459" y="58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19" y="58"/>
                    <a:pt x="219" y="58"/>
                    <a:pt x="219" y="58"/>
                  </a:cubicBezTo>
                  <a:cubicBezTo>
                    <a:pt x="394" y="58"/>
                    <a:pt x="394" y="58"/>
                    <a:pt x="394" y="58"/>
                  </a:cubicBezTo>
                  <a:cubicBezTo>
                    <a:pt x="381" y="137"/>
                    <a:pt x="312" y="197"/>
                    <a:pt x="230" y="197"/>
                  </a:cubicBezTo>
                  <a:cubicBezTo>
                    <a:pt x="147" y="197"/>
                    <a:pt x="79" y="137"/>
                    <a:pt x="65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4" y="172"/>
                    <a:pt x="112" y="261"/>
                    <a:pt x="230" y="261"/>
                  </a:cubicBezTo>
                  <a:cubicBezTo>
                    <a:pt x="348" y="261"/>
                    <a:pt x="445" y="172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/>
            <p:cNvSpPr>
              <a:spLocks/>
            </p:cNvSpPr>
            <p:nvPr/>
          </p:nvSpPr>
          <p:spPr bwMode="auto">
            <a:xfrm>
              <a:off x="-357" y="864"/>
              <a:ext cx="133" cy="123"/>
            </a:xfrm>
            <a:custGeom>
              <a:avLst/>
              <a:gdLst>
                <a:gd name="T0" fmla="*/ 218 w 218"/>
                <a:gd name="T1" fmla="*/ 0 h 202"/>
                <a:gd name="T2" fmla="*/ 0 w 218"/>
                <a:gd name="T3" fmla="*/ 202 h 202"/>
                <a:gd name="T4" fmla="*/ 65 w 218"/>
                <a:gd name="T5" fmla="*/ 202 h 202"/>
                <a:gd name="T6" fmla="*/ 218 w 218"/>
                <a:gd name="T7" fmla="*/ 65 h 202"/>
                <a:gd name="T8" fmla="*/ 218 w 218"/>
                <a:gd name="T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202">
                  <a:moveTo>
                    <a:pt x="218" y="0"/>
                  </a:moveTo>
                  <a:cubicBezTo>
                    <a:pt x="106" y="6"/>
                    <a:pt x="15" y="92"/>
                    <a:pt x="0" y="202"/>
                  </a:cubicBezTo>
                  <a:cubicBezTo>
                    <a:pt x="65" y="202"/>
                    <a:pt x="65" y="202"/>
                    <a:pt x="65" y="202"/>
                  </a:cubicBezTo>
                  <a:cubicBezTo>
                    <a:pt x="79" y="127"/>
                    <a:pt x="141" y="70"/>
                    <a:pt x="218" y="65"/>
                  </a:cubicBezTo>
                  <a:lnTo>
                    <a:pt x="2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/>
            <p:cNvSpPr>
              <a:spLocks/>
            </p:cNvSpPr>
            <p:nvPr/>
          </p:nvSpPr>
          <p:spPr bwMode="auto">
            <a:xfrm>
              <a:off x="-781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/>
            <p:cNvSpPr>
              <a:spLocks/>
            </p:cNvSpPr>
            <p:nvPr/>
          </p:nvSpPr>
          <p:spPr bwMode="auto">
            <a:xfrm>
              <a:off x="-748" y="1193"/>
              <a:ext cx="26" cy="32"/>
            </a:xfrm>
            <a:custGeom>
              <a:avLst/>
              <a:gdLst>
                <a:gd name="T0" fmla="*/ 26 w 26"/>
                <a:gd name="T1" fmla="*/ 0 h 32"/>
                <a:gd name="T2" fmla="*/ 26 w 26"/>
                <a:gd name="T3" fmla="*/ 32 h 32"/>
                <a:gd name="T4" fmla="*/ 21 w 26"/>
                <a:gd name="T5" fmla="*/ 32 h 32"/>
                <a:gd name="T6" fmla="*/ 8 w 26"/>
                <a:gd name="T7" fmla="*/ 11 h 32"/>
                <a:gd name="T8" fmla="*/ 6 w 26"/>
                <a:gd name="T9" fmla="*/ 7 h 32"/>
                <a:gd name="T10" fmla="*/ 5 w 26"/>
                <a:gd name="T11" fmla="*/ 5 h 32"/>
                <a:gd name="T12" fmla="*/ 3 w 26"/>
                <a:gd name="T13" fmla="*/ 3 h 32"/>
                <a:gd name="T14" fmla="*/ 3 w 26"/>
                <a:gd name="T15" fmla="*/ 3 h 32"/>
                <a:gd name="T16" fmla="*/ 3 w 26"/>
                <a:gd name="T17" fmla="*/ 4 h 32"/>
                <a:gd name="T18" fmla="*/ 3 w 26"/>
                <a:gd name="T19" fmla="*/ 6 h 32"/>
                <a:gd name="T20" fmla="*/ 3 w 26"/>
                <a:gd name="T21" fmla="*/ 8 h 32"/>
                <a:gd name="T22" fmla="*/ 3 w 26"/>
                <a:gd name="T23" fmla="*/ 32 h 32"/>
                <a:gd name="T24" fmla="*/ 0 w 26"/>
                <a:gd name="T25" fmla="*/ 32 h 32"/>
                <a:gd name="T26" fmla="*/ 0 w 26"/>
                <a:gd name="T27" fmla="*/ 0 h 32"/>
                <a:gd name="T28" fmla="*/ 6 w 26"/>
                <a:gd name="T29" fmla="*/ 0 h 32"/>
                <a:gd name="T30" fmla="*/ 17 w 26"/>
                <a:gd name="T31" fmla="*/ 19 h 32"/>
                <a:gd name="T32" fmla="*/ 20 w 26"/>
                <a:gd name="T33" fmla="*/ 24 h 32"/>
                <a:gd name="T34" fmla="*/ 22 w 26"/>
                <a:gd name="T35" fmla="*/ 26 h 32"/>
                <a:gd name="T36" fmla="*/ 23 w 26"/>
                <a:gd name="T37" fmla="*/ 29 h 32"/>
                <a:gd name="T38" fmla="*/ 23 w 26"/>
                <a:gd name="T39" fmla="*/ 29 h 32"/>
                <a:gd name="T40" fmla="*/ 23 w 26"/>
                <a:gd name="T41" fmla="*/ 28 h 32"/>
                <a:gd name="T42" fmla="*/ 23 w 26"/>
                <a:gd name="T43" fmla="*/ 26 h 32"/>
                <a:gd name="T44" fmla="*/ 23 w 26"/>
                <a:gd name="T45" fmla="*/ 24 h 32"/>
                <a:gd name="T46" fmla="*/ 23 w 26"/>
                <a:gd name="T47" fmla="*/ 0 h 32"/>
                <a:gd name="T48" fmla="*/ 26 w 26"/>
                <a:gd name="T4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" h="32">
                  <a:moveTo>
                    <a:pt x="26" y="0"/>
                  </a:moveTo>
                  <a:lnTo>
                    <a:pt x="26" y="32"/>
                  </a:lnTo>
                  <a:lnTo>
                    <a:pt x="21" y="32"/>
                  </a:lnTo>
                  <a:lnTo>
                    <a:pt x="8" y="11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6"/>
                  </a:lnTo>
                  <a:lnTo>
                    <a:pt x="3" y="8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7" y="19"/>
                  </a:lnTo>
                  <a:lnTo>
                    <a:pt x="20" y="24"/>
                  </a:lnTo>
                  <a:lnTo>
                    <a:pt x="22" y="26"/>
                  </a:lnTo>
                  <a:lnTo>
                    <a:pt x="23" y="29"/>
                  </a:lnTo>
                  <a:lnTo>
                    <a:pt x="23" y="29"/>
                  </a:lnTo>
                  <a:lnTo>
                    <a:pt x="23" y="28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/>
            <p:cNvSpPr>
              <a:spLocks/>
            </p:cNvSpPr>
            <p:nvPr/>
          </p:nvSpPr>
          <p:spPr bwMode="auto">
            <a:xfrm>
              <a:off x="-708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/>
            <p:cNvSpPr>
              <a:spLocks noEditPoints="1"/>
            </p:cNvSpPr>
            <p:nvPr/>
          </p:nvSpPr>
          <p:spPr bwMode="auto">
            <a:xfrm>
              <a:off x="-675" y="1193"/>
              <a:ext cx="25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6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3 w 40"/>
                <a:gd name="T21" fmla="*/ 52 h 52"/>
                <a:gd name="T22" fmla="*/ 33 w 40"/>
                <a:gd name="T23" fmla="*/ 40 h 52"/>
                <a:gd name="T24" fmla="*/ 25 w 40"/>
                <a:gd name="T25" fmla="*/ 31 h 52"/>
                <a:gd name="T26" fmla="*/ 23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4 w 40"/>
                <a:gd name="T41" fmla="*/ 16 h 52"/>
                <a:gd name="T42" fmla="*/ 32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39" y="23"/>
                    <a:pt x="38" y="25"/>
                  </a:cubicBezTo>
                  <a:cubicBezTo>
                    <a:pt x="37" y="27"/>
                    <a:pt x="34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7" y="26"/>
                    <a:pt x="30" y="25"/>
                    <a:pt x="32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/>
            <p:cNvSpPr>
              <a:spLocks/>
            </p:cNvSpPr>
            <p:nvPr/>
          </p:nvSpPr>
          <p:spPr bwMode="auto">
            <a:xfrm>
              <a:off x="-63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4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7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1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ubicBezTo>
                    <a:pt x="31" y="0"/>
                    <a:pt x="36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0" y="47"/>
                    <a:pt x="15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7" y="40"/>
                    <a:pt x="37" y="34"/>
                  </a:cubicBezTo>
                  <a:cubicBezTo>
                    <a:pt x="37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/>
            <p:cNvSpPr>
              <a:spLocks/>
            </p:cNvSpPr>
            <p:nvPr/>
          </p:nvSpPr>
          <p:spPr bwMode="auto">
            <a:xfrm>
              <a:off x="-603" y="1193"/>
              <a:ext cx="27" cy="32"/>
            </a:xfrm>
            <a:custGeom>
              <a:avLst/>
              <a:gdLst>
                <a:gd name="T0" fmla="*/ 44 w 44"/>
                <a:gd name="T1" fmla="*/ 0 h 52"/>
                <a:gd name="T2" fmla="*/ 25 w 44"/>
                <a:gd name="T3" fmla="*/ 30 h 52"/>
                <a:gd name="T4" fmla="*/ 25 w 44"/>
                <a:gd name="T5" fmla="*/ 52 h 52"/>
                <a:gd name="T6" fmla="*/ 19 w 44"/>
                <a:gd name="T7" fmla="*/ 52 h 52"/>
                <a:gd name="T8" fmla="*/ 19 w 44"/>
                <a:gd name="T9" fmla="*/ 30 h 52"/>
                <a:gd name="T10" fmla="*/ 0 w 44"/>
                <a:gd name="T11" fmla="*/ 0 h 52"/>
                <a:gd name="T12" fmla="*/ 7 w 44"/>
                <a:gd name="T13" fmla="*/ 0 h 52"/>
                <a:gd name="T14" fmla="*/ 18 w 44"/>
                <a:gd name="T15" fmla="*/ 18 h 52"/>
                <a:gd name="T16" fmla="*/ 20 w 44"/>
                <a:gd name="T17" fmla="*/ 21 h 52"/>
                <a:gd name="T18" fmla="*/ 21 w 44"/>
                <a:gd name="T19" fmla="*/ 23 h 52"/>
                <a:gd name="T20" fmla="*/ 22 w 44"/>
                <a:gd name="T21" fmla="*/ 24 h 52"/>
                <a:gd name="T22" fmla="*/ 22 w 44"/>
                <a:gd name="T23" fmla="*/ 24 h 52"/>
                <a:gd name="T24" fmla="*/ 23 w 44"/>
                <a:gd name="T25" fmla="*/ 23 h 52"/>
                <a:gd name="T26" fmla="*/ 24 w 44"/>
                <a:gd name="T27" fmla="*/ 21 h 52"/>
                <a:gd name="T28" fmla="*/ 26 w 44"/>
                <a:gd name="T29" fmla="*/ 18 h 52"/>
                <a:gd name="T30" fmla="*/ 37 w 44"/>
                <a:gd name="T31" fmla="*/ 0 h 52"/>
                <a:gd name="T32" fmla="*/ 44 w 44"/>
                <a:gd name="T3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52">
                  <a:moveTo>
                    <a:pt x="44" y="0"/>
                  </a:moveTo>
                  <a:cubicBezTo>
                    <a:pt x="25" y="30"/>
                    <a:pt x="25" y="30"/>
                    <a:pt x="25" y="3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1"/>
                    <a:pt x="21" y="22"/>
                    <a:pt x="21" y="23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37" y="0"/>
                    <a:pt x="37" y="0"/>
                    <a:pt x="37" y="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/>
            <p:cNvSpPr>
              <a:spLocks/>
            </p:cNvSpPr>
            <p:nvPr/>
          </p:nvSpPr>
          <p:spPr bwMode="auto">
            <a:xfrm>
              <a:off x="-544" y="1193"/>
              <a:ext cx="19" cy="32"/>
            </a:xfrm>
            <a:custGeom>
              <a:avLst/>
              <a:gdLst>
                <a:gd name="T0" fmla="*/ 3 w 19"/>
                <a:gd name="T1" fmla="*/ 3 h 32"/>
                <a:gd name="T2" fmla="*/ 3 w 19"/>
                <a:gd name="T3" fmla="*/ 14 h 32"/>
                <a:gd name="T4" fmla="*/ 19 w 19"/>
                <a:gd name="T5" fmla="*/ 14 h 32"/>
                <a:gd name="T6" fmla="*/ 19 w 19"/>
                <a:gd name="T7" fmla="*/ 17 h 32"/>
                <a:gd name="T8" fmla="*/ 3 w 19"/>
                <a:gd name="T9" fmla="*/ 17 h 32"/>
                <a:gd name="T10" fmla="*/ 3 w 19"/>
                <a:gd name="T11" fmla="*/ 32 h 32"/>
                <a:gd name="T12" fmla="*/ 0 w 19"/>
                <a:gd name="T13" fmla="*/ 32 h 32"/>
                <a:gd name="T14" fmla="*/ 0 w 19"/>
                <a:gd name="T15" fmla="*/ 0 h 32"/>
                <a:gd name="T16" fmla="*/ 19 w 19"/>
                <a:gd name="T17" fmla="*/ 0 h 32"/>
                <a:gd name="T18" fmla="*/ 19 w 19"/>
                <a:gd name="T19" fmla="*/ 3 h 32"/>
                <a:gd name="T20" fmla="*/ 3 w 19"/>
                <a:gd name="T2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/>
            <p:cNvSpPr>
              <a:spLocks/>
            </p:cNvSpPr>
            <p:nvPr/>
          </p:nvSpPr>
          <p:spPr bwMode="auto">
            <a:xfrm>
              <a:off x="-513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4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/>
            <p:cNvSpPr>
              <a:spLocks/>
            </p:cNvSpPr>
            <p:nvPr/>
          </p:nvSpPr>
          <p:spPr bwMode="auto">
            <a:xfrm>
              <a:off x="-476" y="1193"/>
              <a:ext cx="24" cy="32"/>
            </a:xfrm>
            <a:custGeom>
              <a:avLst/>
              <a:gdLst>
                <a:gd name="T0" fmla="*/ 14 w 24"/>
                <a:gd name="T1" fmla="*/ 4 h 32"/>
                <a:gd name="T2" fmla="*/ 14 w 24"/>
                <a:gd name="T3" fmla="*/ 32 h 32"/>
                <a:gd name="T4" fmla="*/ 10 w 24"/>
                <a:gd name="T5" fmla="*/ 32 h 32"/>
                <a:gd name="T6" fmla="*/ 10 w 24"/>
                <a:gd name="T7" fmla="*/ 4 h 32"/>
                <a:gd name="T8" fmla="*/ 0 w 24"/>
                <a:gd name="T9" fmla="*/ 4 h 32"/>
                <a:gd name="T10" fmla="*/ 0 w 24"/>
                <a:gd name="T11" fmla="*/ 0 h 32"/>
                <a:gd name="T12" fmla="*/ 24 w 24"/>
                <a:gd name="T13" fmla="*/ 0 h 32"/>
                <a:gd name="T14" fmla="*/ 24 w 24"/>
                <a:gd name="T15" fmla="*/ 4 h 32"/>
                <a:gd name="T16" fmla="*/ 14 w 24"/>
                <a:gd name="T17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32">
                  <a:moveTo>
                    <a:pt x="14" y="4"/>
                  </a:moveTo>
                  <a:lnTo>
                    <a:pt x="14" y="32"/>
                  </a:lnTo>
                  <a:lnTo>
                    <a:pt x="10" y="32"/>
                  </a:lnTo>
                  <a:lnTo>
                    <a:pt x="10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4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/>
            <p:cNvSpPr>
              <a:spLocks/>
            </p:cNvSpPr>
            <p:nvPr/>
          </p:nvSpPr>
          <p:spPr bwMode="auto">
            <a:xfrm>
              <a:off x="-440" y="1193"/>
              <a:ext cx="24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0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4" y="51"/>
                    <a:pt x="29" y="52"/>
                    <a:pt x="20" y="52"/>
                  </a:cubicBezTo>
                  <a:cubicBezTo>
                    <a:pt x="12" y="52"/>
                    <a:pt x="7" y="51"/>
                    <a:pt x="4" y="49"/>
                  </a:cubicBezTo>
                  <a:cubicBezTo>
                    <a:pt x="1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/>
            <p:cNvSpPr>
              <a:spLocks noEditPoints="1"/>
            </p:cNvSpPr>
            <p:nvPr/>
          </p:nvSpPr>
          <p:spPr bwMode="auto">
            <a:xfrm>
              <a:off x="-401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4 w 39"/>
                <a:gd name="T5" fmla="*/ 0 h 52"/>
                <a:gd name="T6" fmla="*/ 36 w 39"/>
                <a:gd name="T7" fmla="*/ 3 h 52"/>
                <a:gd name="T8" fmla="*/ 39 w 39"/>
                <a:gd name="T9" fmla="*/ 15 h 52"/>
                <a:gd name="T10" fmla="*/ 38 w 39"/>
                <a:gd name="T11" fmla="*/ 25 h 52"/>
                <a:gd name="T12" fmla="*/ 30 w 39"/>
                <a:gd name="T13" fmla="*/ 29 h 52"/>
                <a:gd name="T14" fmla="*/ 30 w 39"/>
                <a:gd name="T15" fmla="*/ 29 h 52"/>
                <a:gd name="T16" fmla="*/ 39 w 39"/>
                <a:gd name="T17" fmla="*/ 39 h 52"/>
                <a:gd name="T18" fmla="*/ 39 w 39"/>
                <a:gd name="T19" fmla="*/ 52 h 52"/>
                <a:gd name="T20" fmla="*/ 33 w 39"/>
                <a:gd name="T21" fmla="*/ 52 h 52"/>
                <a:gd name="T22" fmla="*/ 33 w 39"/>
                <a:gd name="T23" fmla="*/ 40 h 52"/>
                <a:gd name="T24" fmla="*/ 25 w 39"/>
                <a:gd name="T25" fmla="*/ 31 h 52"/>
                <a:gd name="T26" fmla="*/ 23 w 39"/>
                <a:gd name="T27" fmla="*/ 31 h 52"/>
                <a:gd name="T28" fmla="*/ 5 w 39"/>
                <a:gd name="T29" fmla="*/ 31 h 52"/>
                <a:gd name="T30" fmla="*/ 5 w 39"/>
                <a:gd name="T31" fmla="*/ 52 h 52"/>
                <a:gd name="T32" fmla="*/ 0 w 39"/>
                <a:gd name="T33" fmla="*/ 52 h 52"/>
                <a:gd name="T34" fmla="*/ 5 w 39"/>
                <a:gd name="T35" fmla="*/ 26 h 52"/>
                <a:gd name="T36" fmla="*/ 22 w 39"/>
                <a:gd name="T37" fmla="*/ 26 h 52"/>
                <a:gd name="T38" fmla="*/ 31 w 39"/>
                <a:gd name="T39" fmla="*/ 24 h 52"/>
                <a:gd name="T40" fmla="*/ 34 w 39"/>
                <a:gd name="T41" fmla="*/ 16 h 52"/>
                <a:gd name="T42" fmla="*/ 32 w 39"/>
                <a:gd name="T43" fmla="*/ 7 h 52"/>
                <a:gd name="T44" fmla="*/ 24 w 39"/>
                <a:gd name="T45" fmla="*/ 5 h 52"/>
                <a:gd name="T46" fmla="*/ 5 w 39"/>
                <a:gd name="T47" fmla="*/ 5 h 52"/>
                <a:gd name="T48" fmla="*/ 5 w 39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8" y="6"/>
                    <a:pt x="39" y="9"/>
                    <a:pt x="39" y="15"/>
                  </a:cubicBezTo>
                  <a:cubicBezTo>
                    <a:pt x="39" y="20"/>
                    <a:pt x="39" y="23"/>
                    <a:pt x="38" y="25"/>
                  </a:cubicBezTo>
                  <a:cubicBezTo>
                    <a:pt x="36" y="27"/>
                    <a:pt x="34" y="28"/>
                    <a:pt x="30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52"/>
                    <a:pt x="5" y="52"/>
                    <a:pt x="5" y="52"/>
                  </a:cubicBezTo>
                  <a:lnTo>
                    <a:pt x="0" y="52"/>
                  </a:lnTo>
                  <a:close/>
                  <a:moveTo>
                    <a:pt x="5" y="26"/>
                  </a:moveTo>
                  <a:cubicBezTo>
                    <a:pt x="22" y="26"/>
                    <a:pt x="22" y="26"/>
                    <a:pt x="22" y="26"/>
                  </a:cubicBezTo>
                  <a:cubicBezTo>
                    <a:pt x="27" y="26"/>
                    <a:pt x="30" y="25"/>
                    <a:pt x="31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5" y="5"/>
                    <a:pt x="5" y="5"/>
                    <a:pt x="5" y="5"/>
                  </a:cubicBezTo>
                  <a:lnTo>
                    <a:pt x="5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4"/>
            <p:cNvSpPr>
              <a:spLocks/>
            </p:cNvSpPr>
            <p:nvPr/>
          </p:nvSpPr>
          <p:spPr bwMode="auto">
            <a:xfrm>
              <a:off x="-365" y="1193"/>
              <a:ext cx="21" cy="32"/>
            </a:xfrm>
            <a:custGeom>
              <a:avLst/>
              <a:gdLst>
                <a:gd name="T0" fmla="*/ 4 w 21"/>
                <a:gd name="T1" fmla="*/ 3 h 32"/>
                <a:gd name="T2" fmla="*/ 4 w 21"/>
                <a:gd name="T3" fmla="*/ 14 h 32"/>
                <a:gd name="T4" fmla="*/ 20 w 21"/>
                <a:gd name="T5" fmla="*/ 14 h 32"/>
                <a:gd name="T6" fmla="*/ 20 w 21"/>
                <a:gd name="T7" fmla="*/ 17 h 32"/>
                <a:gd name="T8" fmla="*/ 4 w 21"/>
                <a:gd name="T9" fmla="*/ 17 h 32"/>
                <a:gd name="T10" fmla="*/ 4 w 21"/>
                <a:gd name="T11" fmla="*/ 29 h 32"/>
                <a:gd name="T12" fmla="*/ 21 w 21"/>
                <a:gd name="T13" fmla="*/ 29 h 32"/>
                <a:gd name="T14" fmla="*/ 21 w 21"/>
                <a:gd name="T15" fmla="*/ 32 h 32"/>
                <a:gd name="T16" fmla="*/ 0 w 21"/>
                <a:gd name="T17" fmla="*/ 32 h 32"/>
                <a:gd name="T18" fmla="*/ 0 w 21"/>
                <a:gd name="T19" fmla="*/ 0 h 32"/>
                <a:gd name="T20" fmla="*/ 21 w 21"/>
                <a:gd name="T21" fmla="*/ 0 h 32"/>
                <a:gd name="T22" fmla="*/ 21 w 21"/>
                <a:gd name="T23" fmla="*/ 3 h 32"/>
                <a:gd name="T24" fmla="*/ 4 w 21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32">
                  <a:moveTo>
                    <a:pt x="4" y="3"/>
                  </a:moveTo>
                  <a:lnTo>
                    <a:pt x="4" y="14"/>
                  </a:lnTo>
                  <a:lnTo>
                    <a:pt x="20" y="14"/>
                  </a:lnTo>
                  <a:lnTo>
                    <a:pt x="20" y="17"/>
                  </a:lnTo>
                  <a:lnTo>
                    <a:pt x="4" y="17"/>
                  </a:lnTo>
                  <a:lnTo>
                    <a:pt x="4" y="29"/>
                  </a:lnTo>
                  <a:lnTo>
                    <a:pt x="21" y="29"/>
                  </a:lnTo>
                  <a:lnTo>
                    <a:pt x="21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5"/>
            <p:cNvSpPr>
              <a:spLocks/>
            </p:cNvSpPr>
            <p:nvPr/>
          </p:nvSpPr>
          <p:spPr bwMode="auto">
            <a:xfrm>
              <a:off x="-333" y="1193"/>
              <a:ext cx="24" cy="32"/>
            </a:xfrm>
            <a:custGeom>
              <a:avLst/>
              <a:gdLst>
                <a:gd name="T0" fmla="*/ 38 w 39"/>
                <a:gd name="T1" fmla="*/ 14 h 52"/>
                <a:gd name="T2" fmla="*/ 32 w 39"/>
                <a:gd name="T3" fmla="*/ 14 h 52"/>
                <a:gd name="T4" fmla="*/ 30 w 39"/>
                <a:gd name="T5" fmla="*/ 6 h 52"/>
                <a:gd name="T6" fmla="*/ 20 w 39"/>
                <a:gd name="T7" fmla="*/ 5 h 52"/>
                <a:gd name="T8" fmla="*/ 9 w 39"/>
                <a:gd name="T9" fmla="*/ 6 h 52"/>
                <a:gd name="T10" fmla="*/ 6 w 39"/>
                <a:gd name="T11" fmla="*/ 13 h 52"/>
                <a:gd name="T12" fmla="*/ 8 w 39"/>
                <a:gd name="T13" fmla="*/ 21 h 52"/>
                <a:gd name="T14" fmla="*/ 20 w 39"/>
                <a:gd name="T15" fmla="*/ 23 h 52"/>
                <a:gd name="T16" fmla="*/ 36 w 39"/>
                <a:gd name="T17" fmla="*/ 26 h 52"/>
                <a:gd name="T18" fmla="*/ 39 w 39"/>
                <a:gd name="T19" fmla="*/ 37 h 52"/>
                <a:gd name="T20" fmla="*/ 35 w 39"/>
                <a:gd name="T21" fmla="*/ 50 h 52"/>
                <a:gd name="T22" fmla="*/ 19 w 39"/>
                <a:gd name="T23" fmla="*/ 52 h 52"/>
                <a:gd name="T24" fmla="*/ 4 w 39"/>
                <a:gd name="T25" fmla="*/ 50 h 52"/>
                <a:gd name="T26" fmla="*/ 0 w 39"/>
                <a:gd name="T27" fmla="*/ 38 h 52"/>
                <a:gd name="T28" fmla="*/ 0 w 39"/>
                <a:gd name="T29" fmla="*/ 36 h 52"/>
                <a:gd name="T30" fmla="*/ 6 w 39"/>
                <a:gd name="T31" fmla="*/ 36 h 52"/>
                <a:gd name="T32" fmla="*/ 6 w 39"/>
                <a:gd name="T33" fmla="*/ 37 h 52"/>
                <a:gd name="T34" fmla="*/ 8 w 39"/>
                <a:gd name="T35" fmla="*/ 46 h 52"/>
                <a:gd name="T36" fmla="*/ 19 w 39"/>
                <a:gd name="T37" fmla="*/ 47 h 52"/>
                <a:gd name="T38" fmla="*/ 31 w 39"/>
                <a:gd name="T39" fmla="*/ 46 h 52"/>
                <a:gd name="T40" fmla="*/ 33 w 39"/>
                <a:gd name="T41" fmla="*/ 37 h 52"/>
                <a:gd name="T42" fmla="*/ 32 w 39"/>
                <a:gd name="T43" fmla="*/ 30 h 52"/>
                <a:gd name="T44" fmla="*/ 25 w 39"/>
                <a:gd name="T45" fmla="*/ 29 h 52"/>
                <a:gd name="T46" fmla="*/ 19 w 39"/>
                <a:gd name="T47" fmla="*/ 28 h 52"/>
                <a:gd name="T48" fmla="*/ 13 w 39"/>
                <a:gd name="T49" fmla="*/ 28 h 52"/>
                <a:gd name="T50" fmla="*/ 0 w 39"/>
                <a:gd name="T51" fmla="*/ 14 h 52"/>
                <a:gd name="T52" fmla="*/ 4 w 39"/>
                <a:gd name="T53" fmla="*/ 3 h 52"/>
                <a:gd name="T54" fmla="*/ 19 w 39"/>
                <a:gd name="T55" fmla="*/ 0 h 52"/>
                <a:gd name="T56" fmla="*/ 35 w 39"/>
                <a:gd name="T57" fmla="*/ 2 h 52"/>
                <a:gd name="T58" fmla="*/ 38 w 39"/>
                <a:gd name="T59" fmla="*/ 1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52">
                  <a:moveTo>
                    <a:pt x="38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10"/>
                    <a:pt x="32" y="7"/>
                    <a:pt x="30" y="6"/>
                  </a:cubicBezTo>
                  <a:cubicBezTo>
                    <a:pt x="29" y="5"/>
                    <a:pt x="26" y="5"/>
                    <a:pt x="20" y="5"/>
                  </a:cubicBezTo>
                  <a:cubicBezTo>
                    <a:pt x="14" y="5"/>
                    <a:pt x="10" y="5"/>
                    <a:pt x="9" y="6"/>
                  </a:cubicBezTo>
                  <a:cubicBezTo>
                    <a:pt x="7" y="7"/>
                    <a:pt x="6" y="10"/>
                    <a:pt x="6" y="13"/>
                  </a:cubicBezTo>
                  <a:cubicBezTo>
                    <a:pt x="6" y="17"/>
                    <a:pt x="7" y="20"/>
                    <a:pt x="8" y="21"/>
                  </a:cubicBezTo>
                  <a:cubicBezTo>
                    <a:pt x="9" y="22"/>
                    <a:pt x="13" y="22"/>
                    <a:pt x="20" y="23"/>
                  </a:cubicBezTo>
                  <a:cubicBezTo>
                    <a:pt x="28" y="23"/>
                    <a:pt x="34" y="24"/>
                    <a:pt x="36" y="26"/>
                  </a:cubicBezTo>
                  <a:cubicBezTo>
                    <a:pt x="38" y="28"/>
                    <a:pt x="39" y="31"/>
                    <a:pt x="39" y="37"/>
                  </a:cubicBezTo>
                  <a:cubicBezTo>
                    <a:pt x="39" y="44"/>
                    <a:pt x="38" y="48"/>
                    <a:pt x="35" y="50"/>
                  </a:cubicBezTo>
                  <a:cubicBezTo>
                    <a:pt x="33" y="51"/>
                    <a:pt x="27" y="52"/>
                    <a:pt x="19" y="52"/>
                  </a:cubicBezTo>
                  <a:cubicBezTo>
                    <a:pt x="11" y="52"/>
                    <a:pt x="6" y="51"/>
                    <a:pt x="4" y="50"/>
                  </a:cubicBezTo>
                  <a:cubicBezTo>
                    <a:pt x="1" y="48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6" y="42"/>
                    <a:pt x="6" y="45"/>
                    <a:pt x="8" y="46"/>
                  </a:cubicBezTo>
                  <a:cubicBezTo>
                    <a:pt x="9" y="47"/>
                    <a:pt x="13" y="47"/>
                    <a:pt x="19" y="47"/>
                  </a:cubicBezTo>
                  <a:cubicBezTo>
                    <a:pt x="25" y="47"/>
                    <a:pt x="30" y="47"/>
                    <a:pt x="31" y="46"/>
                  </a:cubicBezTo>
                  <a:cubicBezTo>
                    <a:pt x="33" y="45"/>
                    <a:pt x="33" y="42"/>
                    <a:pt x="33" y="37"/>
                  </a:cubicBezTo>
                  <a:cubicBezTo>
                    <a:pt x="33" y="34"/>
                    <a:pt x="33" y="32"/>
                    <a:pt x="32" y="30"/>
                  </a:cubicBezTo>
                  <a:cubicBezTo>
                    <a:pt x="31" y="29"/>
                    <a:pt x="29" y="29"/>
                    <a:pt x="25" y="29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5" y="27"/>
                    <a:pt x="0" y="23"/>
                    <a:pt x="0" y="14"/>
                  </a:cubicBezTo>
                  <a:cubicBezTo>
                    <a:pt x="0" y="8"/>
                    <a:pt x="2" y="5"/>
                    <a:pt x="4" y="3"/>
                  </a:cubicBezTo>
                  <a:cubicBezTo>
                    <a:pt x="7" y="1"/>
                    <a:pt x="12" y="0"/>
                    <a:pt x="19" y="0"/>
                  </a:cubicBezTo>
                  <a:cubicBezTo>
                    <a:pt x="27" y="0"/>
                    <a:pt x="32" y="1"/>
                    <a:pt x="35" y="2"/>
                  </a:cubicBezTo>
                  <a:cubicBezTo>
                    <a:pt x="37" y="4"/>
                    <a:pt x="38" y="8"/>
                    <a:pt x="38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6"/>
            <p:cNvSpPr>
              <a:spLocks/>
            </p:cNvSpPr>
            <p:nvPr/>
          </p:nvSpPr>
          <p:spPr bwMode="auto">
            <a:xfrm>
              <a:off x="-27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5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8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2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5" y="3"/>
                  </a:cubicBezTo>
                  <a:cubicBezTo>
                    <a:pt x="8" y="1"/>
                    <a:pt x="13" y="0"/>
                    <a:pt x="22" y="0"/>
                  </a:cubicBezTo>
                  <a:cubicBezTo>
                    <a:pt x="31" y="0"/>
                    <a:pt x="37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1" y="47"/>
                    <a:pt x="16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8" y="40"/>
                    <a:pt x="38" y="34"/>
                  </a:cubicBezTo>
                  <a:cubicBezTo>
                    <a:pt x="38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7"/>
            <p:cNvSpPr>
              <a:spLocks noEditPoints="1"/>
            </p:cNvSpPr>
            <p:nvPr/>
          </p:nvSpPr>
          <p:spPr bwMode="auto">
            <a:xfrm>
              <a:off x="-239" y="1193"/>
              <a:ext cx="24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7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4 w 40"/>
                <a:gd name="T21" fmla="*/ 52 h 52"/>
                <a:gd name="T22" fmla="*/ 34 w 40"/>
                <a:gd name="T23" fmla="*/ 40 h 52"/>
                <a:gd name="T24" fmla="*/ 26 w 40"/>
                <a:gd name="T25" fmla="*/ 31 h 52"/>
                <a:gd name="T26" fmla="*/ 24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5 w 40"/>
                <a:gd name="T41" fmla="*/ 16 h 52"/>
                <a:gd name="T42" fmla="*/ 33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1" y="0"/>
                    <a:pt x="34" y="1"/>
                    <a:pt x="37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40" y="23"/>
                    <a:pt x="38" y="25"/>
                  </a:cubicBezTo>
                  <a:cubicBezTo>
                    <a:pt x="37" y="27"/>
                    <a:pt x="35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7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4" y="34"/>
                    <a:pt x="31" y="31"/>
                    <a:pt x="26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8" y="26"/>
                    <a:pt x="31" y="25"/>
                    <a:pt x="32" y="24"/>
                  </a:cubicBezTo>
                  <a:cubicBezTo>
                    <a:pt x="34" y="23"/>
                    <a:pt x="35" y="20"/>
                    <a:pt x="35" y="16"/>
                  </a:cubicBezTo>
                  <a:cubicBezTo>
                    <a:pt x="35" y="12"/>
                    <a:pt x="34" y="9"/>
                    <a:pt x="33" y="7"/>
                  </a:cubicBezTo>
                  <a:cubicBezTo>
                    <a:pt x="32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8"/>
            <p:cNvSpPr>
              <a:spLocks noEditPoints="1"/>
            </p:cNvSpPr>
            <p:nvPr/>
          </p:nvSpPr>
          <p:spPr bwMode="auto">
            <a:xfrm>
              <a:off x="-202" y="1193"/>
              <a:ext cx="26" cy="32"/>
            </a:xfrm>
            <a:custGeom>
              <a:avLst/>
              <a:gdLst>
                <a:gd name="T0" fmla="*/ 22 w 44"/>
                <a:gd name="T1" fmla="*/ 0 h 52"/>
                <a:gd name="T2" fmla="*/ 40 w 44"/>
                <a:gd name="T3" fmla="*/ 4 h 52"/>
                <a:gd name="T4" fmla="*/ 44 w 44"/>
                <a:gd name="T5" fmla="*/ 25 h 52"/>
                <a:gd name="T6" fmla="*/ 40 w 44"/>
                <a:gd name="T7" fmla="*/ 48 h 52"/>
                <a:gd name="T8" fmla="*/ 22 w 44"/>
                <a:gd name="T9" fmla="*/ 52 h 52"/>
                <a:gd name="T10" fmla="*/ 3 w 44"/>
                <a:gd name="T11" fmla="*/ 48 h 52"/>
                <a:gd name="T12" fmla="*/ 0 w 44"/>
                <a:gd name="T13" fmla="*/ 26 h 52"/>
                <a:gd name="T14" fmla="*/ 0 w 44"/>
                <a:gd name="T15" fmla="*/ 22 h 52"/>
                <a:gd name="T16" fmla="*/ 0 w 44"/>
                <a:gd name="T17" fmla="*/ 17 h 52"/>
                <a:gd name="T18" fmla="*/ 4 w 44"/>
                <a:gd name="T19" fmla="*/ 3 h 52"/>
                <a:gd name="T20" fmla="*/ 22 w 44"/>
                <a:gd name="T21" fmla="*/ 0 h 52"/>
                <a:gd name="T22" fmla="*/ 22 w 44"/>
                <a:gd name="T23" fmla="*/ 5 h 52"/>
                <a:gd name="T24" fmla="*/ 7 w 44"/>
                <a:gd name="T25" fmla="*/ 7 h 52"/>
                <a:gd name="T26" fmla="*/ 5 w 44"/>
                <a:gd name="T27" fmla="*/ 26 h 52"/>
                <a:gd name="T28" fmla="*/ 7 w 44"/>
                <a:gd name="T29" fmla="*/ 45 h 52"/>
                <a:gd name="T30" fmla="*/ 22 w 44"/>
                <a:gd name="T31" fmla="*/ 47 h 52"/>
                <a:gd name="T32" fmla="*/ 36 w 44"/>
                <a:gd name="T33" fmla="*/ 45 h 52"/>
                <a:gd name="T34" fmla="*/ 38 w 44"/>
                <a:gd name="T35" fmla="*/ 26 h 52"/>
                <a:gd name="T36" fmla="*/ 38 w 44"/>
                <a:gd name="T37" fmla="*/ 23 h 52"/>
                <a:gd name="T38" fmla="*/ 38 w 44"/>
                <a:gd name="T39" fmla="*/ 18 h 52"/>
                <a:gd name="T40" fmla="*/ 35 w 44"/>
                <a:gd name="T41" fmla="*/ 7 h 52"/>
                <a:gd name="T42" fmla="*/ 22 w 44"/>
                <a:gd name="T43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4" h="52">
                  <a:moveTo>
                    <a:pt x="22" y="0"/>
                  </a:moveTo>
                  <a:cubicBezTo>
                    <a:pt x="31" y="0"/>
                    <a:pt x="37" y="1"/>
                    <a:pt x="40" y="4"/>
                  </a:cubicBezTo>
                  <a:cubicBezTo>
                    <a:pt x="42" y="7"/>
                    <a:pt x="44" y="14"/>
                    <a:pt x="44" y="25"/>
                  </a:cubicBezTo>
                  <a:cubicBezTo>
                    <a:pt x="44" y="38"/>
                    <a:pt x="42" y="45"/>
                    <a:pt x="40" y="48"/>
                  </a:cubicBezTo>
                  <a:cubicBezTo>
                    <a:pt x="38" y="51"/>
                    <a:pt x="32" y="52"/>
                    <a:pt x="22" y="52"/>
                  </a:cubicBezTo>
                  <a:cubicBezTo>
                    <a:pt x="12" y="52"/>
                    <a:pt x="6" y="51"/>
                    <a:pt x="3" y="48"/>
                  </a:cubicBezTo>
                  <a:cubicBezTo>
                    <a:pt x="1" y="45"/>
                    <a:pt x="0" y="38"/>
                    <a:pt x="0" y="26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1"/>
                    <a:pt x="1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lose/>
                  <a:moveTo>
                    <a:pt x="22" y="5"/>
                  </a:moveTo>
                  <a:cubicBezTo>
                    <a:pt x="13" y="5"/>
                    <a:pt x="9" y="5"/>
                    <a:pt x="7" y="7"/>
                  </a:cubicBezTo>
                  <a:cubicBezTo>
                    <a:pt x="6" y="9"/>
                    <a:pt x="5" y="15"/>
                    <a:pt x="5" y="26"/>
                  </a:cubicBezTo>
                  <a:cubicBezTo>
                    <a:pt x="5" y="37"/>
                    <a:pt x="6" y="43"/>
                    <a:pt x="7" y="45"/>
                  </a:cubicBezTo>
                  <a:cubicBezTo>
                    <a:pt x="9" y="47"/>
                    <a:pt x="13" y="47"/>
                    <a:pt x="22" y="47"/>
                  </a:cubicBezTo>
                  <a:cubicBezTo>
                    <a:pt x="30" y="47"/>
                    <a:pt x="35" y="47"/>
                    <a:pt x="36" y="45"/>
                  </a:cubicBezTo>
                  <a:cubicBezTo>
                    <a:pt x="37" y="43"/>
                    <a:pt x="38" y="37"/>
                    <a:pt x="38" y="26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8" y="12"/>
                    <a:pt x="37" y="8"/>
                    <a:pt x="35" y="7"/>
                  </a:cubicBezTo>
                  <a:cubicBezTo>
                    <a:pt x="33" y="5"/>
                    <a:pt x="29" y="5"/>
                    <a:pt x="22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9"/>
            <p:cNvSpPr>
              <a:spLocks/>
            </p:cNvSpPr>
            <p:nvPr/>
          </p:nvSpPr>
          <p:spPr bwMode="auto">
            <a:xfrm>
              <a:off x="-164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5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9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5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9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5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0"/>
            <p:cNvSpPr>
              <a:spLocks noEditPoints="1"/>
            </p:cNvSpPr>
            <p:nvPr/>
          </p:nvSpPr>
          <p:spPr bwMode="auto">
            <a:xfrm>
              <a:off x="-124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2 w 39"/>
                <a:gd name="T5" fmla="*/ 0 h 52"/>
                <a:gd name="T6" fmla="*/ 24 w 39"/>
                <a:gd name="T7" fmla="*/ 0 h 52"/>
                <a:gd name="T8" fmla="*/ 36 w 39"/>
                <a:gd name="T9" fmla="*/ 4 h 52"/>
                <a:gd name="T10" fmla="*/ 39 w 39"/>
                <a:gd name="T11" fmla="*/ 16 h 52"/>
                <a:gd name="T12" fmla="*/ 36 w 39"/>
                <a:gd name="T13" fmla="*/ 28 h 52"/>
                <a:gd name="T14" fmla="*/ 23 w 39"/>
                <a:gd name="T15" fmla="*/ 31 h 52"/>
                <a:gd name="T16" fmla="*/ 21 w 39"/>
                <a:gd name="T17" fmla="*/ 31 h 52"/>
                <a:gd name="T18" fmla="*/ 6 w 39"/>
                <a:gd name="T19" fmla="*/ 31 h 52"/>
                <a:gd name="T20" fmla="*/ 6 w 39"/>
                <a:gd name="T21" fmla="*/ 52 h 52"/>
                <a:gd name="T22" fmla="*/ 0 w 39"/>
                <a:gd name="T23" fmla="*/ 52 h 52"/>
                <a:gd name="T24" fmla="*/ 6 w 39"/>
                <a:gd name="T25" fmla="*/ 27 h 52"/>
                <a:gd name="T26" fmla="*/ 20 w 39"/>
                <a:gd name="T27" fmla="*/ 27 h 52"/>
                <a:gd name="T28" fmla="*/ 31 w 39"/>
                <a:gd name="T29" fmla="*/ 25 h 52"/>
                <a:gd name="T30" fmla="*/ 33 w 39"/>
                <a:gd name="T31" fmla="*/ 17 h 52"/>
                <a:gd name="T32" fmla="*/ 32 w 39"/>
                <a:gd name="T33" fmla="*/ 7 h 52"/>
                <a:gd name="T34" fmla="*/ 24 w 39"/>
                <a:gd name="T35" fmla="*/ 5 h 52"/>
                <a:gd name="T36" fmla="*/ 22 w 39"/>
                <a:gd name="T37" fmla="*/ 5 h 52"/>
                <a:gd name="T38" fmla="*/ 6 w 39"/>
                <a:gd name="T39" fmla="*/ 5 h 52"/>
                <a:gd name="T40" fmla="*/ 6 w 39"/>
                <a:gd name="T41" fmla="*/ 2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4"/>
                  </a:cubicBezTo>
                  <a:cubicBezTo>
                    <a:pt x="38" y="6"/>
                    <a:pt x="39" y="10"/>
                    <a:pt x="39" y="16"/>
                  </a:cubicBezTo>
                  <a:cubicBezTo>
                    <a:pt x="39" y="22"/>
                    <a:pt x="38" y="26"/>
                    <a:pt x="36" y="28"/>
                  </a:cubicBezTo>
                  <a:cubicBezTo>
                    <a:pt x="33" y="30"/>
                    <a:pt x="29" y="31"/>
                    <a:pt x="23" y="31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7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6" y="27"/>
                    <a:pt x="29" y="26"/>
                    <a:pt x="31" y="25"/>
                  </a:cubicBezTo>
                  <a:cubicBezTo>
                    <a:pt x="32" y="24"/>
                    <a:pt x="33" y="21"/>
                    <a:pt x="33" y="17"/>
                  </a:cubicBezTo>
                  <a:cubicBezTo>
                    <a:pt x="33" y="12"/>
                    <a:pt x="33" y="8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05349" y="3949700"/>
            <a:ext cx="7977051" cy="1847850"/>
          </a:xfr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Contact Detail</a:t>
            </a:r>
          </a:p>
        </p:txBody>
      </p:sp>
      <p:sp>
        <p:nvSpPr>
          <p:cNvPr id="33" name="Shape 2856">
            <a:extLst>
              <a:ext uri="{FF2B5EF4-FFF2-40B4-BE49-F238E27FC236}">
                <a16:creationId xmlns:a16="http://schemas.microsoft.com/office/drawing/2014/main" id="{F880268E-3B8B-4DFE-93CC-A237A920012F}"/>
              </a:ext>
            </a:extLst>
          </p:cNvPr>
          <p:cNvSpPr/>
          <p:nvPr userDrawn="1"/>
        </p:nvSpPr>
        <p:spPr>
          <a:xfrm>
            <a:off x="3195145" y="4000490"/>
            <a:ext cx="287110" cy="2869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75" y="14735"/>
                </a:moveTo>
                <a:cubicBezTo>
                  <a:pt x="12008" y="15178"/>
                  <a:pt x="11621" y="15531"/>
                  <a:pt x="11226" y="15783"/>
                </a:cubicBezTo>
                <a:cubicBezTo>
                  <a:pt x="10834" y="16035"/>
                  <a:pt x="10421" y="16209"/>
                  <a:pt x="10002" y="16302"/>
                </a:cubicBezTo>
                <a:cubicBezTo>
                  <a:pt x="9027" y="16517"/>
                  <a:pt x="8105" y="16493"/>
                  <a:pt x="7342" y="16179"/>
                </a:cubicBezTo>
                <a:cubicBezTo>
                  <a:pt x="6912" y="16003"/>
                  <a:pt x="6537" y="15755"/>
                  <a:pt x="6227" y="15442"/>
                </a:cubicBezTo>
                <a:cubicBezTo>
                  <a:pt x="5915" y="15129"/>
                  <a:pt x="5669" y="14758"/>
                  <a:pt x="5493" y="14340"/>
                </a:cubicBezTo>
                <a:cubicBezTo>
                  <a:pt x="5317" y="13924"/>
                  <a:pt x="5228" y="13459"/>
                  <a:pt x="5228" y="12958"/>
                </a:cubicBezTo>
                <a:cubicBezTo>
                  <a:pt x="5228" y="12161"/>
                  <a:pt x="5386" y="11302"/>
                  <a:pt x="5698" y="10406"/>
                </a:cubicBezTo>
                <a:cubicBezTo>
                  <a:pt x="6010" y="9509"/>
                  <a:pt x="6454" y="8665"/>
                  <a:pt x="7018" y="7900"/>
                </a:cubicBezTo>
                <a:cubicBezTo>
                  <a:pt x="7579" y="7140"/>
                  <a:pt x="8265" y="6498"/>
                  <a:pt x="9058" y="5993"/>
                </a:cubicBezTo>
                <a:cubicBezTo>
                  <a:pt x="9839" y="5496"/>
                  <a:pt x="10706" y="5245"/>
                  <a:pt x="11636" y="5245"/>
                </a:cubicBezTo>
                <a:cubicBezTo>
                  <a:pt x="12014" y="5245"/>
                  <a:pt x="12413" y="5288"/>
                  <a:pt x="12821" y="5373"/>
                </a:cubicBezTo>
                <a:cubicBezTo>
                  <a:pt x="13224" y="5457"/>
                  <a:pt x="13613" y="5599"/>
                  <a:pt x="13978" y="5795"/>
                </a:cubicBezTo>
                <a:cubicBezTo>
                  <a:pt x="14337" y="5989"/>
                  <a:pt x="14658" y="6246"/>
                  <a:pt x="14931" y="6561"/>
                </a:cubicBezTo>
                <a:cubicBezTo>
                  <a:pt x="15189" y="6858"/>
                  <a:pt x="15389" y="7238"/>
                  <a:pt x="15526" y="7692"/>
                </a:cubicBezTo>
                <a:lnTo>
                  <a:pt x="13353" y="13035"/>
                </a:lnTo>
                <a:cubicBezTo>
                  <a:pt x="13072" y="13720"/>
                  <a:pt x="12743" y="14292"/>
                  <a:pt x="12375" y="14735"/>
                </a:cubicBezTo>
                <a:moveTo>
                  <a:pt x="20215" y="16108"/>
                </a:moveTo>
                <a:cubicBezTo>
                  <a:pt x="19749" y="16741"/>
                  <a:pt x="19196" y="17344"/>
                  <a:pt x="18569" y="17900"/>
                </a:cubicBezTo>
                <a:cubicBezTo>
                  <a:pt x="17943" y="18456"/>
                  <a:pt x="17242" y="18946"/>
                  <a:pt x="16484" y="19359"/>
                </a:cubicBezTo>
                <a:cubicBezTo>
                  <a:pt x="15729" y="19770"/>
                  <a:pt x="14914" y="20096"/>
                  <a:pt x="14064" y="20327"/>
                </a:cubicBezTo>
                <a:cubicBezTo>
                  <a:pt x="13217" y="20556"/>
                  <a:pt x="12316" y="20673"/>
                  <a:pt x="11388" y="20673"/>
                </a:cubicBezTo>
                <a:cubicBezTo>
                  <a:pt x="9991" y="20673"/>
                  <a:pt x="8647" y="20458"/>
                  <a:pt x="7393" y="20036"/>
                </a:cubicBezTo>
                <a:cubicBezTo>
                  <a:pt x="6143" y="19615"/>
                  <a:pt x="5029" y="18981"/>
                  <a:pt x="4083" y="18149"/>
                </a:cubicBezTo>
                <a:cubicBezTo>
                  <a:pt x="3138" y="17320"/>
                  <a:pt x="2378" y="16274"/>
                  <a:pt x="1823" y="15041"/>
                </a:cubicBezTo>
                <a:cubicBezTo>
                  <a:pt x="1269" y="13809"/>
                  <a:pt x="989" y="12357"/>
                  <a:pt x="989" y="10727"/>
                </a:cubicBezTo>
                <a:cubicBezTo>
                  <a:pt x="989" y="9370"/>
                  <a:pt x="1254" y="8086"/>
                  <a:pt x="1777" y="6911"/>
                </a:cubicBezTo>
                <a:cubicBezTo>
                  <a:pt x="2301" y="5736"/>
                  <a:pt x="3037" y="4693"/>
                  <a:pt x="3964" y="3814"/>
                </a:cubicBezTo>
                <a:cubicBezTo>
                  <a:pt x="4892" y="2933"/>
                  <a:pt x="6002" y="2230"/>
                  <a:pt x="7264" y="1722"/>
                </a:cubicBezTo>
                <a:cubicBezTo>
                  <a:pt x="8526" y="1215"/>
                  <a:pt x="9914" y="958"/>
                  <a:pt x="11388" y="958"/>
                </a:cubicBezTo>
                <a:cubicBezTo>
                  <a:pt x="12700" y="958"/>
                  <a:pt x="13940" y="1156"/>
                  <a:pt x="15072" y="1549"/>
                </a:cubicBezTo>
                <a:cubicBezTo>
                  <a:pt x="16200" y="1942"/>
                  <a:pt x="17185" y="2497"/>
                  <a:pt x="17998" y="3203"/>
                </a:cubicBezTo>
                <a:cubicBezTo>
                  <a:pt x="18809" y="3906"/>
                  <a:pt x="19455" y="4765"/>
                  <a:pt x="19917" y="5754"/>
                </a:cubicBezTo>
                <a:cubicBezTo>
                  <a:pt x="20377" y="6743"/>
                  <a:pt x="20611" y="7843"/>
                  <a:pt x="20611" y="9023"/>
                </a:cubicBezTo>
                <a:cubicBezTo>
                  <a:pt x="20611" y="10070"/>
                  <a:pt x="20418" y="11059"/>
                  <a:pt x="20038" y="11962"/>
                </a:cubicBezTo>
                <a:cubicBezTo>
                  <a:pt x="19656" y="12869"/>
                  <a:pt x="19171" y="13663"/>
                  <a:pt x="18598" y="14320"/>
                </a:cubicBezTo>
                <a:cubicBezTo>
                  <a:pt x="18028" y="14976"/>
                  <a:pt x="17393" y="15502"/>
                  <a:pt x="16714" y="15880"/>
                </a:cubicBezTo>
                <a:cubicBezTo>
                  <a:pt x="16044" y="16255"/>
                  <a:pt x="15398" y="16444"/>
                  <a:pt x="14792" y="16444"/>
                </a:cubicBezTo>
                <a:cubicBezTo>
                  <a:pt x="14424" y="16444"/>
                  <a:pt x="14151" y="16374"/>
                  <a:pt x="13980" y="16235"/>
                </a:cubicBezTo>
                <a:cubicBezTo>
                  <a:pt x="13810" y="16098"/>
                  <a:pt x="13710" y="15916"/>
                  <a:pt x="13675" y="15677"/>
                </a:cubicBezTo>
                <a:cubicBezTo>
                  <a:pt x="13638" y="15420"/>
                  <a:pt x="13667" y="15109"/>
                  <a:pt x="13764" y="14754"/>
                </a:cubicBezTo>
                <a:cubicBezTo>
                  <a:pt x="13864" y="14385"/>
                  <a:pt x="14007" y="13983"/>
                  <a:pt x="14190" y="13556"/>
                </a:cubicBezTo>
                <a:lnTo>
                  <a:pt x="17729" y="4845"/>
                </a:lnTo>
                <a:lnTo>
                  <a:pt x="16677" y="4845"/>
                </a:lnTo>
                <a:lnTo>
                  <a:pt x="16026" y="6544"/>
                </a:lnTo>
                <a:cubicBezTo>
                  <a:pt x="15715" y="5890"/>
                  <a:pt x="15207" y="5363"/>
                  <a:pt x="14512" y="4972"/>
                </a:cubicBezTo>
                <a:cubicBezTo>
                  <a:pt x="13703" y="4517"/>
                  <a:pt x="12777" y="4287"/>
                  <a:pt x="11759" y="4287"/>
                </a:cubicBezTo>
                <a:cubicBezTo>
                  <a:pt x="10637" y="4287"/>
                  <a:pt x="9596" y="4568"/>
                  <a:pt x="8663" y="5121"/>
                </a:cubicBezTo>
                <a:cubicBezTo>
                  <a:pt x="7739" y="5669"/>
                  <a:pt x="6940" y="6381"/>
                  <a:pt x="6289" y="7238"/>
                </a:cubicBezTo>
                <a:cubicBezTo>
                  <a:pt x="5641" y="8091"/>
                  <a:pt x="5132" y="9032"/>
                  <a:pt x="4777" y="10034"/>
                </a:cubicBezTo>
                <a:cubicBezTo>
                  <a:pt x="4420" y="11037"/>
                  <a:pt x="4240" y="12021"/>
                  <a:pt x="4240" y="12958"/>
                </a:cubicBezTo>
                <a:cubicBezTo>
                  <a:pt x="4240" y="13568"/>
                  <a:pt x="4354" y="14151"/>
                  <a:pt x="4579" y="14689"/>
                </a:cubicBezTo>
                <a:cubicBezTo>
                  <a:pt x="4804" y="15227"/>
                  <a:pt x="5113" y="15701"/>
                  <a:pt x="5499" y="16097"/>
                </a:cubicBezTo>
                <a:cubicBezTo>
                  <a:pt x="5887" y="16495"/>
                  <a:pt x="6354" y="16815"/>
                  <a:pt x="6889" y="17048"/>
                </a:cubicBezTo>
                <a:cubicBezTo>
                  <a:pt x="8063" y="17561"/>
                  <a:pt x="9489" y="17484"/>
                  <a:pt x="10904" y="17025"/>
                </a:cubicBezTo>
                <a:cubicBezTo>
                  <a:pt x="11562" y="16811"/>
                  <a:pt x="12160" y="16412"/>
                  <a:pt x="12689" y="15835"/>
                </a:cubicBezTo>
                <a:cubicBezTo>
                  <a:pt x="12715" y="16226"/>
                  <a:pt x="12874" y="16561"/>
                  <a:pt x="13164" y="16837"/>
                </a:cubicBezTo>
                <a:cubicBezTo>
                  <a:pt x="13559" y="17211"/>
                  <a:pt x="14086" y="17402"/>
                  <a:pt x="14731" y="17402"/>
                </a:cubicBezTo>
                <a:cubicBezTo>
                  <a:pt x="15501" y="17402"/>
                  <a:pt x="16307" y="17176"/>
                  <a:pt x="17124" y="16733"/>
                </a:cubicBezTo>
                <a:cubicBezTo>
                  <a:pt x="17934" y="16294"/>
                  <a:pt x="18680" y="15687"/>
                  <a:pt x="19342" y="14930"/>
                </a:cubicBezTo>
                <a:cubicBezTo>
                  <a:pt x="20001" y="14176"/>
                  <a:pt x="20548" y="13284"/>
                  <a:pt x="20967" y="12281"/>
                </a:cubicBezTo>
                <a:cubicBezTo>
                  <a:pt x="21387" y="11274"/>
                  <a:pt x="21600" y="10178"/>
                  <a:pt x="21600" y="9023"/>
                </a:cubicBezTo>
                <a:cubicBezTo>
                  <a:pt x="21600" y="7651"/>
                  <a:pt x="21328" y="6389"/>
                  <a:pt x="20793" y="5274"/>
                </a:cubicBezTo>
                <a:cubicBezTo>
                  <a:pt x="20258" y="4158"/>
                  <a:pt x="19518" y="3199"/>
                  <a:pt x="18594" y="2422"/>
                </a:cubicBezTo>
                <a:cubicBezTo>
                  <a:pt x="17672" y="1647"/>
                  <a:pt x="16579" y="1043"/>
                  <a:pt x="15346" y="627"/>
                </a:cubicBezTo>
                <a:cubicBezTo>
                  <a:pt x="14116" y="211"/>
                  <a:pt x="12784" y="0"/>
                  <a:pt x="11388" y="0"/>
                </a:cubicBezTo>
                <a:cubicBezTo>
                  <a:pt x="9845" y="0"/>
                  <a:pt x="8365" y="271"/>
                  <a:pt x="6989" y="805"/>
                </a:cubicBezTo>
                <a:cubicBezTo>
                  <a:pt x="5612" y="1340"/>
                  <a:pt x="4389" y="2093"/>
                  <a:pt x="3356" y="3045"/>
                </a:cubicBezTo>
                <a:cubicBezTo>
                  <a:pt x="2321" y="3996"/>
                  <a:pt x="1495" y="5137"/>
                  <a:pt x="899" y="6436"/>
                </a:cubicBezTo>
                <a:cubicBezTo>
                  <a:pt x="302" y="7737"/>
                  <a:pt x="0" y="9181"/>
                  <a:pt x="0" y="10727"/>
                </a:cubicBezTo>
                <a:cubicBezTo>
                  <a:pt x="0" y="12605"/>
                  <a:pt x="334" y="14252"/>
                  <a:pt x="993" y="15622"/>
                </a:cubicBezTo>
                <a:cubicBezTo>
                  <a:pt x="1652" y="16992"/>
                  <a:pt x="2528" y="18134"/>
                  <a:pt x="3595" y="19018"/>
                </a:cubicBezTo>
                <a:cubicBezTo>
                  <a:pt x="4661" y="19900"/>
                  <a:pt x="5890" y="20559"/>
                  <a:pt x="7249" y="20975"/>
                </a:cubicBezTo>
                <a:cubicBezTo>
                  <a:pt x="8601" y="21390"/>
                  <a:pt x="9994" y="21600"/>
                  <a:pt x="11388" y="21600"/>
                </a:cubicBezTo>
                <a:cubicBezTo>
                  <a:pt x="12348" y="21600"/>
                  <a:pt x="13317" y="21474"/>
                  <a:pt x="14267" y="21228"/>
                </a:cubicBezTo>
                <a:cubicBezTo>
                  <a:pt x="15214" y="20981"/>
                  <a:pt x="16128" y="20624"/>
                  <a:pt x="16983" y="20169"/>
                </a:cubicBezTo>
                <a:cubicBezTo>
                  <a:pt x="17839" y="19713"/>
                  <a:pt x="18642" y="19152"/>
                  <a:pt x="19372" y="18499"/>
                </a:cubicBezTo>
                <a:cubicBezTo>
                  <a:pt x="20104" y="17845"/>
                  <a:pt x="20729" y="17110"/>
                  <a:pt x="21232" y="16316"/>
                </a:cubicBezTo>
                <a:lnTo>
                  <a:pt x="21411" y="16033"/>
                </a:lnTo>
                <a:lnTo>
                  <a:pt x="20270" y="16033"/>
                </a:lnTo>
                <a:cubicBezTo>
                  <a:pt x="20270" y="16033"/>
                  <a:pt x="20215" y="16108"/>
                  <a:pt x="20215" y="16108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/>
          </a:p>
        </p:txBody>
      </p:sp>
      <p:sp>
        <p:nvSpPr>
          <p:cNvPr id="64" name="Shape 2643">
            <a:extLst>
              <a:ext uri="{FF2B5EF4-FFF2-40B4-BE49-F238E27FC236}">
                <a16:creationId xmlns:a16="http://schemas.microsoft.com/office/drawing/2014/main" id="{DDCCBBB4-0553-4A3A-9008-03A9F598C030}"/>
              </a:ext>
            </a:extLst>
          </p:cNvPr>
          <p:cNvSpPr/>
          <p:nvPr userDrawn="1"/>
        </p:nvSpPr>
        <p:spPr>
          <a:xfrm>
            <a:off x="3245352" y="4460026"/>
            <a:ext cx="186697" cy="342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  <p:sp>
        <p:nvSpPr>
          <p:cNvPr id="65" name="Shape 2857">
            <a:extLst>
              <a:ext uri="{FF2B5EF4-FFF2-40B4-BE49-F238E27FC236}">
                <a16:creationId xmlns:a16="http://schemas.microsoft.com/office/drawing/2014/main" id="{FB97730B-A88B-47BD-B00A-1BD5D5AB44F5}"/>
              </a:ext>
            </a:extLst>
          </p:cNvPr>
          <p:cNvSpPr/>
          <p:nvPr userDrawn="1"/>
        </p:nvSpPr>
        <p:spPr>
          <a:xfrm>
            <a:off x="3171359" y="4936685"/>
            <a:ext cx="334682" cy="3346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</p:spTree>
    <p:extLst>
      <p:ext uri="{BB962C8B-B14F-4D97-AF65-F5344CB8AC3E}">
        <p14:creationId xmlns:p14="http://schemas.microsoft.com/office/powerpoint/2010/main" val="332910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rgbClr val="003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 userDrawn="1"/>
        </p:nvGrpSpPr>
        <p:grpSpPr bwMode="auto">
          <a:xfrm>
            <a:off x="4742957" y="2857500"/>
            <a:ext cx="2706086" cy="1546334"/>
            <a:chOff x="-857" y="801"/>
            <a:chExt cx="847" cy="484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-857" y="801"/>
              <a:ext cx="847" cy="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-567" y="872"/>
              <a:ext cx="150" cy="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-567" y="987"/>
              <a:ext cx="150" cy="3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-787" y="872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-787" y="987"/>
              <a:ext cx="151" cy="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-787" y="1101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-357" y="987"/>
              <a:ext cx="279" cy="159"/>
            </a:xfrm>
            <a:custGeom>
              <a:avLst/>
              <a:gdLst>
                <a:gd name="T0" fmla="*/ 459 w 459"/>
                <a:gd name="T1" fmla="*/ 58 h 261"/>
                <a:gd name="T2" fmla="*/ 459 w 459"/>
                <a:gd name="T3" fmla="*/ 58 h 261"/>
                <a:gd name="T4" fmla="*/ 459 w 459"/>
                <a:gd name="T5" fmla="*/ 58 h 261"/>
                <a:gd name="T6" fmla="*/ 459 w 459"/>
                <a:gd name="T7" fmla="*/ 0 h 261"/>
                <a:gd name="T8" fmla="*/ 219 w 459"/>
                <a:gd name="T9" fmla="*/ 0 h 261"/>
                <a:gd name="T10" fmla="*/ 219 w 459"/>
                <a:gd name="T11" fmla="*/ 58 h 261"/>
                <a:gd name="T12" fmla="*/ 394 w 459"/>
                <a:gd name="T13" fmla="*/ 58 h 261"/>
                <a:gd name="T14" fmla="*/ 230 w 459"/>
                <a:gd name="T15" fmla="*/ 197 h 261"/>
                <a:gd name="T16" fmla="*/ 65 w 459"/>
                <a:gd name="T17" fmla="*/ 58 h 261"/>
                <a:gd name="T18" fmla="*/ 0 w 459"/>
                <a:gd name="T19" fmla="*/ 58 h 261"/>
                <a:gd name="T20" fmla="*/ 230 w 459"/>
                <a:gd name="T21" fmla="*/ 261 h 261"/>
                <a:gd name="T22" fmla="*/ 459 w 459"/>
                <a:gd name="T23" fmla="*/ 58 h 261"/>
                <a:gd name="T24" fmla="*/ 459 w 459"/>
                <a:gd name="T25" fmla="*/ 5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9" h="261">
                  <a:moveTo>
                    <a:pt x="459" y="58"/>
                  </a:moveTo>
                  <a:cubicBezTo>
                    <a:pt x="459" y="58"/>
                    <a:pt x="459" y="58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19" y="58"/>
                    <a:pt x="219" y="58"/>
                    <a:pt x="219" y="58"/>
                  </a:cubicBezTo>
                  <a:cubicBezTo>
                    <a:pt x="394" y="58"/>
                    <a:pt x="394" y="58"/>
                    <a:pt x="394" y="58"/>
                  </a:cubicBezTo>
                  <a:cubicBezTo>
                    <a:pt x="381" y="137"/>
                    <a:pt x="312" y="197"/>
                    <a:pt x="230" y="197"/>
                  </a:cubicBezTo>
                  <a:cubicBezTo>
                    <a:pt x="147" y="197"/>
                    <a:pt x="79" y="137"/>
                    <a:pt x="65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4" y="172"/>
                    <a:pt x="112" y="261"/>
                    <a:pt x="230" y="261"/>
                  </a:cubicBezTo>
                  <a:cubicBezTo>
                    <a:pt x="348" y="261"/>
                    <a:pt x="445" y="172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-357" y="864"/>
              <a:ext cx="133" cy="123"/>
            </a:xfrm>
            <a:custGeom>
              <a:avLst/>
              <a:gdLst>
                <a:gd name="T0" fmla="*/ 218 w 218"/>
                <a:gd name="T1" fmla="*/ 0 h 202"/>
                <a:gd name="T2" fmla="*/ 0 w 218"/>
                <a:gd name="T3" fmla="*/ 202 h 202"/>
                <a:gd name="T4" fmla="*/ 65 w 218"/>
                <a:gd name="T5" fmla="*/ 202 h 202"/>
                <a:gd name="T6" fmla="*/ 218 w 218"/>
                <a:gd name="T7" fmla="*/ 65 h 202"/>
                <a:gd name="T8" fmla="*/ 218 w 218"/>
                <a:gd name="T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202">
                  <a:moveTo>
                    <a:pt x="218" y="0"/>
                  </a:moveTo>
                  <a:cubicBezTo>
                    <a:pt x="106" y="6"/>
                    <a:pt x="15" y="92"/>
                    <a:pt x="0" y="202"/>
                  </a:cubicBezTo>
                  <a:cubicBezTo>
                    <a:pt x="65" y="202"/>
                    <a:pt x="65" y="202"/>
                    <a:pt x="65" y="202"/>
                  </a:cubicBezTo>
                  <a:cubicBezTo>
                    <a:pt x="79" y="127"/>
                    <a:pt x="141" y="70"/>
                    <a:pt x="218" y="65"/>
                  </a:cubicBezTo>
                  <a:lnTo>
                    <a:pt x="2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-781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-748" y="1193"/>
              <a:ext cx="26" cy="32"/>
            </a:xfrm>
            <a:custGeom>
              <a:avLst/>
              <a:gdLst>
                <a:gd name="T0" fmla="*/ 26 w 26"/>
                <a:gd name="T1" fmla="*/ 0 h 32"/>
                <a:gd name="T2" fmla="*/ 26 w 26"/>
                <a:gd name="T3" fmla="*/ 32 h 32"/>
                <a:gd name="T4" fmla="*/ 21 w 26"/>
                <a:gd name="T5" fmla="*/ 32 h 32"/>
                <a:gd name="T6" fmla="*/ 8 w 26"/>
                <a:gd name="T7" fmla="*/ 11 h 32"/>
                <a:gd name="T8" fmla="*/ 6 w 26"/>
                <a:gd name="T9" fmla="*/ 7 h 32"/>
                <a:gd name="T10" fmla="*/ 5 w 26"/>
                <a:gd name="T11" fmla="*/ 5 h 32"/>
                <a:gd name="T12" fmla="*/ 3 w 26"/>
                <a:gd name="T13" fmla="*/ 3 h 32"/>
                <a:gd name="T14" fmla="*/ 3 w 26"/>
                <a:gd name="T15" fmla="*/ 3 h 32"/>
                <a:gd name="T16" fmla="*/ 3 w 26"/>
                <a:gd name="T17" fmla="*/ 4 h 32"/>
                <a:gd name="T18" fmla="*/ 3 w 26"/>
                <a:gd name="T19" fmla="*/ 6 h 32"/>
                <a:gd name="T20" fmla="*/ 3 w 26"/>
                <a:gd name="T21" fmla="*/ 8 h 32"/>
                <a:gd name="T22" fmla="*/ 3 w 26"/>
                <a:gd name="T23" fmla="*/ 32 h 32"/>
                <a:gd name="T24" fmla="*/ 0 w 26"/>
                <a:gd name="T25" fmla="*/ 32 h 32"/>
                <a:gd name="T26" fmla="*/ 0 w 26"/>
                <a:gd name="T27" fmla="*/ 0 h 32"/>
                <a:gd name="T28" fmla="*/ 6 w 26"/>
                <a:gd name="T29" fmla="*/ 0 h 32"/>
                <a:gd name="T30" fmla="*/ 17 w 26"/>
                <a:gd name="T31" fmla="*/ 19 h 32"/>
                <a:gd name="T32" fmla="*/ 20 w 26"/>
                <a:gd name="T33" fmla="*/ 24 h 32"/>
                <a:gd name="T34" fmla="*/ 22 w 26"/>
                <a:gd name="T35" fmla="*/ 26 h 32"/>
                <a:gd name="T36" fmla="*/ 23 w 26"/>
                <a:gd name="T37" fmla="*/ 29 h 32"/>
                <a:gd name="T38" fmla="*/ 23 w 26"/>
                <a:gd name="T39" fmla="*/ 29 h 32"/>
                <a:gd name="T40" fmla="*/ 23 w 26"/>
                <a:gd name="T41" fmla="*/ 28 h 32"/>
                <a:gd name="T42" fmla="*/ 23 w 26"/>
                <a:gd name="T43" fmla="*/ 26 h 32"/>
                <a:gd name="T44" fmla="*/ 23 w 26"/>
                <a:gd name="T45" fmla="*/ 24 h 32"/>
                <a:gd name="T46" fmla="*/ 23 w 26"/>
                <a:gd name="T47" fmla="*/ 0 h 32"/>
                <a:gd name="T48" fmla="*/ 26 w 26"/>
                <a:gd name="T4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" h="32">
                  <a:moveTo>
                    <a:pt x="26" y="0"/>
                  </a:moveTo>
                  <a:lnTo>
                    <a:pt x="26" y="32"/>
                  </a:lnTo>
                  <a:lnTo>
                    <a:pt x="21" y="32"/>
                  </a:lnTo>
                  <a:lnTo>
                    <a:pt x="8" y="11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6"/>
                  </a:lnTo>
                  <a:lnTo>
                    <a:pt x="3" y="8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7" y="19"/>
                  </a:lnTo>
                  <a:lnTo>
                    <a:pt x="20" y="24"/>
                  </a:lnTo>
                  <a:lnTo>
                    <a:pt x="22" y="26"/>
                  </a:lnTo>
                  <a:lnTo>
                    <a:pt x="23" y="29"/>
                  </a:lnTo>
                  <a:lnTo>
                    <a:pt x="23" y="29"/>
                  </a:lnTo>
                  <a:lnTo>
                    <a:pt x="23" y="28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-708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auto">
            <a:xfrm>
              <a:off x="-675" y="1193"/>
              <a:ext cx="25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6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3 w 40"/>
                <a:gd name="T21" fmla="*/ 52 h 52"/>
                <a:gd name="T22" fmla="*/ 33 w 40"/>
                <a:gd name="T23" fmla="*/ 40 h 52"/>
                <a:gd name="T24" fmla="*/ 25 w 40"/>
                <a:gd name="T25" fmla="*/ 31 h 52"/>
                <a:gd name="T26" fmla="*/ 23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4 w 40"/>
                <a:gd name="T41" fmla="*/ 16 h 52"/>
                <a:gd name="T42" fmla="*/ 32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39" y="23"/>
                    <a:pt x="38" y="25"/>
                  </a:cubicBezTo>
                  <a:cubicBezTo>
                    <a:pt x="37" y="27"/>
                    <a:pt x="34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7" y="26"/>
                    <a:pt x="30" y="25"/>
                    <a:pt x="32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-63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4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7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1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ubicBezTo>
                    <a:pt x="31" y="0"/>
                    <a:pt x="36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0" y="47"/>
                    <a:pt x="15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7" y="40"/>
                    <a:pt x="37" y="34"/>
                  </a:cubicBezTo>
                  <a:cubicBezTo>
                    <a:pt x="37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-603" y="1193"/>
              <a:ext cx="27" cy="32"/>
            </a:xfrm>
            <a:custGeom>
              <a:avLst/>
              <a:gdLst>
                <a:gd name="T0" fmla="*/ 44 w 44"/>
                <a:gd name="T1" fmla="*/ 0 h 52"/>
                <a:gd name="T2" fmla="*/ 25 w 44"/>
                <a:gd name="T3" fmla="*/ 30 h 52"/>
                <a:gd name="T4" fmla="*/ 25 w 44"/>
                <a:gd name="T5" fmla="*/ 52 h 52"/>
                <a:gd name="T6" fmla="*/ 19 w 44"/>
                <a:gd name="T7" fmla="*/ 52 h 52"/>
                <a:gd name="T8" fmla="*/ 19 w 44"/>
                <a:gd name="T9" fmla="*/ 30 h 52"/>
                <a:gd name="T10" fmla="*/ 0 w 44"/>
                <a:gd name="T11" fmla="*/ 0 h 52"/>
                <a:gd name="T12" fmla="*/ 7 w 44"/>
                <a:gd name="T13" fmla="*/ 0 h 52"/>
                <a:gd name="T14" fmla="*/ 18 w 44"/>
                <a:gd name="T15" fmla="*/ 18 h 52"/>
                <a:gd name="T16" fmla="*/ 20 w 44"/>
                <a:gd name="T17" fmla="*/ 21 h 52"/>
                <a:gd name="T18" fmla="*/ 21 w 44"/>
                <a:gd name="T19" fmla="*/ 23 h 52"/>
                <a:gd name="T20" fmla="*/ 22 w 44"/>
                <a:gd name="T21" fmla="*/ 24 h 52"/>
                <a:gd name="T22" fmla="*/ 22 w 44"/>
                <a:gd name="T23" fmla="*/ 24 h 52"/>
                <a:gd name="T24" fmla="*/ 23 w 44"/>
                <a:gd name="T25" fmla="*/ 23 h 52"/>
                <a:gd name="T26" fmla="*/ 24 w 44"/>
                <a:gd name="T27" fmla="*/ 21 h 52"/>
                <a:gd name="T28" fmla="*/ 26 w 44"/>
                <a:gd name="T29" fmla="*/ 18 h 52"/>
                <a:gd name="T30" fmla="*/ 37 w 44"/>
                <a:gd name="T31" fmla="*/ 0 h 52"/>
                <a:gd name="T32" fmla="*/ 44 w 44"/>
                <a:gd name="T3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52">
                  <a:moveTo>
                    <a:pt x="44" y="0"/>
                  </a:moveTo>
                  <a:cubicBezTo>
                    <a:pt x="25" y="30"/>
                    <a:pt x="25" y="30"/>
                    <a:pt x="25" y="3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1"/>
                    <a:pt x="21" y="22"/>
                    <a:pt x="21" y="23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37" y="0"/>
                    <a:pt x="37" y="0"/>
                    <a:pt x="37" y="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-544" y="1193"/>
              <a:ext cx="19" cy="32"/>
            </a:xfrm>
            <a:custGeom>
              <a:avLst/>
              <a:gdLst>
                <a:gd name="T0" fmla="*/ 3 w 19"/>
                <a:gd name="T1" fmla="*/ 3 h 32"/>
                <a:gd name="T2" fmla="*/ 3 w 19"/>
                <a:gd name="T3" fmla="*/ 14 h 32"/>
                <a:gd name="T4" fmla="*/ 19 w 19"/>
                <a:gd name="T5" fmla="*/ 14 h 32"/>
                <a:gd name="T6" fmla="*/ 19 w 19"/>
                <a:gd name="T7" fmla="*/ 17 h 32"/>
                <a:gd name="T8" fmla="*/ 3 w 19"/>
                <a:gd name="T9" fmla="*/ 17 h 32"/>
                <a:gd name="T10" fmla="*/ 3 w 19"/>
                <a:gd name="T11" fmla="*/ 32 h 32"/>
                <a:gd name="T12" fmla="*/ 0 w 19"/>
                <a:gd name="T13" fmla="*/ 32 h 32"/>
                <a:gd name="T14" fmla="*/ 0 w 19"/>
                <a:gd name="T15" fmla="*/ 0 h 32"/>
                <a:gd name="T16" fmla="*/ 19 w 19"/>
                <a:gd name="T17" fmla="*/ 0 h 32"/>
                <a:gd name="T18" fmla="*/ 19 w 19"/>
                <a:gd name="T19" fmla="*/ 3 h 32"/>
                <a:gd name="T20" fmla="*/ 3 w 19"/>
                <a:gd name="T2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-513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4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-476" y="1193"/>
              <a:ext cx="24" cy="32"/>
            </a:xfrm>
            <a:custGeom>
              <a:avLst/>
              <a:gdLst>
                <a:gd name="T0" fmla="*/ 14 w 24"/>
                <a:gd name="T1" fmla="*/ 4 h 32"/>
                <a:gd name="T2" fmla="*/ 14 w 24"/>
                <a:gd name="T3" fmla="*/ 32 h 32"/>
                <a:gd name="T4" fmla="*/ 10 w 24"/>
                <a:gd name="T5" fmla="*/ 32 h 32"/>
                <a:gd name="T6" fmla="*/ 10 w 24"/>
                <a:gd name="T7" fmla="*/ 4 h 32"/>
                <a:gd name="T8" fmla="*/ 0 w 24"/>
                <a:gd name="T9" fmla="*/ 4 h 32"/>
                <a:gd name="T10" fmla="*/ 0 w 24"/>
                <a:gd name="T11" fmla="*/ 0 h 32"/>
                <a:gd name="T12" fmla="*/ 24 w 24"/>
                <a:gd name="T13" fmla="*/ 0 h 32"/>
                <a:gd name="T14" fmla="*/ 24 w 24"/>
                <a:gd name="T15" fmla="*/ 4 h 32"/>
                <a:gd name="T16" fmla="*/ 14 w 24"/>
                <a:gd name="T17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32">
                  <a:moveTo>
                    <a:pt x="14" y="4"/>
                  </a:moveTo>
                  <a:lnTo>
                    <a:pt x="14" y="32"/>
                  </a:lnTo>
                  <a:lnTo>
                    <a:pt x="10" y="32"/>
                  </a:lnTo>
                  <a:lnTo>
                    <a:pt x="10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4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-440" y="1193"/>
              <a:ext cx="24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0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4" y="51"/>
                    <a:pt x="29" y="52"/>
                    <a:pt x="20" y="52"/>
                  </a:cubicBezTo>
                  <a:cubicBezTo>
                    <a:pt x="12" y="52"/>
                    <a:pt x="7" y="51"/>
                    <a:pt x="4" y="49"/>
                  </a:cubicBezTo>
                  <a:cubicBezTo>
                    <a:pt x="1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auto">
            <a:xfrm>
              <a:off x="-401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4 w 39"/>
                <a:gd name="T5" fmla="*/ 0 h 52"/>
                <a:gd name="T6" fmla="*/ 36 w 39"/>
                <a:gd name="T7" fmla="*/ 3 h 52"/>
                <a:gd name="T8" fmla="*/ 39 w 39"/>
                <a:gd name="T9" fmla="*/ 15 h 52"/>
                <a:gd name="T10" fmla="*/ 38 w 39"/>
                <a:gd name="T11" fmla="*/ 25 h 52"/>
                <a:gd name="T12" fmla="*/ 30 w 39"/>
                <a:gd name="T13" fmla="*/ 29 h 52"/>
                <a:gd name="T14" fmla="*/ 30 w 39"/>
                <a:gd name="T15" fmla="*/ 29 h 52"/>
                <a:gd name="T16" fmla="*/ 39 w 39"/>
                <a:gd name="T17" fmla="*/ 39 h 52"/>
                <a:gd name="T18" fmla="*/ 39 w 39"/>
                <a:gd name="T19" fmla="*/ 52 h 52"/>
                <a:gd name="T20" fmla="*/ 33 w 39"/>
                <a:gd name="T21" fmla="*/ 52 h 52"/>
                <a:gd name="T22" fmla="*/ 33 w 39"/>
                <a:gd name="T23" fmla="*/ 40 h 52"/>
                <a:gd name="T24" fmla="*/ 25 w 39"/>
                <a:gd name="T25" fmla="*/ 31 h 52"/>
                <a:gd name="T26" fmla="*/ 23 w 39"/>
                <a:gd name="T27" fmla="*/ 31 h 52"/>
                <a:gd name="T28" fmla="*/ 5 w 39"/>
                <a:gd name="T29" fmla="*/ 31 h 52"/>
                <a:gd name="T30" fmla="*/ 5 w 39"/>
                <a:gd name="T31" fmla="*/ 52 h 52"/>
                <a:gd name="T32" fmla="*/ 0 w 39"/>
                <a:gd name="T33" fmla="*/ 52 h 52"/>
                <a:gd name="T34" fmla="*/ 5 w 39"/>
                <a:gd name="T35" fmla="*/ 26 h 52"/>
                <a:gd name="T36" fmla="*/ 22 w 39"/>
                <a:gd name="T37" fmla="*/ 26 h 52"/>
                <a:gd name="T38" fmla="*/ 31 w 39"/>
                <a:gd name="T39" fmla="*/ 24 h 52"/>
                <a:gd name="T40" fmla="*/ 34 w 39"/>
                <a:gd name="T41" fmla="*/ 16 h 52"/>
                <a:gd name="T42" fmla="*/ 32 w 39"/>
                <a:gd name="T43" fmla="*/ 7 h 52"/>
                <a:gd name="T44" fmla="*/ 24 w 39"/>
                <a:gd name="T45" fmla="*/ 5 h 52"/>
                <a:gd name="T46" fmla="*/ 5 w 39"/>
                <a:gd name="T47" fmla="*/ 5 h 52"/>
                <a:gd name="T48" fmla="*/ 5 w 39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8" y="6"/>
                    <a:pt x="39" y="9"/>
                    <a:pt x="39" y="15"/>
                  </a:cubicBezTo>
                  <a:cubicBezTo>
                    <a:pt x="39" y="20"/>
                    <a:pt x="39" y="23"/>
                    <a:pt x="38" y="25"/>
                  </a:cubicBezTo>
                  <a:cubicBezTo>
                    <a:pt x="36" y="27"/>
                    <a:pt x="34" y="28"/>
                    <a:pt x="30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52"/>
                    <a:pt x="5" y="52"/>
                    <a:pt x="5" y="52"/>
                  </a:cubicBezTo>
                  <a:lnTo>
                    <a:pt x="0" y="52"/>
                  </a:lnTo>
                  <a:close/>
                  <a:moveTo>
                    <a:pt x="5" y="26"/>
                  </a:moveTo>
                  <a:cubicBezTo>
                    <a:pt x="22" y="26"/>
                    <a:pt x="22" y="26"/>
                    <a:pt x="22" y="26"/>
                  </a:cubicBezTo>
                  <a:cubicBezTo>
                    <a:pt x="27" y="26"/>
                    <a:pt x="30" y="25"/>
                    <a:pt x="31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5" y="5"/>
                    <a:pt x="5" y="5"/>
                    <a:pt x="5" y="5"/>
                  </a:cubicBezTo>
                  <a:lnTo>
                    <a:pt x="5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-365" y="1193"/>
              <a:ext cx="21" cy="32"/>
            </a:xfrm>
            <a:custGeom>
              <a:avLst/>
              <a:gdLst>
                <a:gd name="T0" fmla="*/ 4 w 21"/>
                <a:gd name="T1" fmla="*/ 3 h 32"/>
                <a:gd name="T2" fmla="*/ 4 w 21"/>
                <a:gd name="T3" fmla="*/ 14 h 32"/>
                <a:gd name="T4" fmla="*/ 20 w 21"/>
                <a:gd name="T5" fmla="*/ 14 h 32"/>
                <a:gd name="T6" fmla="*/ 20 w 21"/>
                <a:gd name="T7" fmla="*/ 17 h 32"/>
                <a:gd name="T8" fmla="*/ 4 w 21"/>
                <a:gd name="T9" fmla="*/ 17 h 32"/>
                <a:gd name="T10" fmla="*/ 4 w 21"/>
                <a:gd name="T11" fmla="*/ 29 h 32"/>
                <a:gd name="T12" fmla="*/ 21 w 21"/>
                <a:gd name="T13" fmla="*/ 29 h 32"/>
                <a:gd name="T14" fmla="*/ 21 w 21"/>
                <a:gd name="T15" fmla="*/ 32 h 32"/>
                <a:gd name="T16" fmla="*/ 0 w 21"/>
                <a:gd name="T17" fmla="*/ 32 h 32"/>
                <a:gd name="T18" fmla="*/ 0 w 21"/>
                <a:gd name="T19" fmla="*/ 0 h 32"/>
                <a:gd name="T20" fmla="*/ 21 w 21"/>
                <a:gd name="T21" fmla="*/ 0 h 32"/>
                <a:gd name="T22" fmla="*/ 21 w 21"/>
                <a:gd name="T23" fmla="*/ 3 h 32"/>
                <a:gd name="T24" fmla="*/ 4 w 21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32">
                  <a:moveTo>
                    <a:pt x="4" y="3"/>
                  </a:moveTo>
                  <a:lnTo>
                    <a:pt x="4" y="14"/>
                  </a:lnTo>
                  <a:lnTo>
                    <a:pt x="20" y="14"/>
                  </a:lnTo>
                  <a:lnTo>
                    <a:pt x="20" y="17"/>
                  </a:lnTo>
                  <a:lnTo>
                    <a:pt x="4" y="17"/>
                  </a:lnTo>
                  <a:lnTo>
                    <a:pt x="4" y="29"/>
                  </a:lnTo>
                  <a:lnTo>
                    <a:pt x="21" y="29"/>
                  </a:lnTo>
                  <a:lnTo>
                    <a:pt x="21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-333" y="1193"/>
              <a:ext cx="24" cy="32"/>
            </a:xfrm>
            <a:custGeom>
              <a:avLst/>
              <a:gdLst>
                <a:gd name="T0" fmla="*/ 38 w 39"/>
                <a:gd name="T1" fmla="*/ 14 h 52"/>
                <a:gd name="T2" fmla="*/ 32 w 39"/>
                <a:gd name="T3" fmla="*/ 14 h 52"/>
                <a:gd name="T4" fmla="*/ 30 w 39"/>
                <a:gd name="T5" fmla="*/ 6 h 52"/>
                <a:gd name="T6" fmla="*/ 20 w 39"/>
                <a:gd name="T7" fmla="*/ 5 h 52"/>
                <a:gd name="T8" fmla="*/ 9 w 39"/>
                <a:gd name="T9" fmla="*/ 6 h 52"/>
                <a:gd name="T10" fmla="*/ 6 w 39"/>
                <a:gd name="T11" fmla="*/ 13 h 52"/>
                <a:gd name="T12" fmla="*/ 8 w 39"/>
                <a:gd name="T13" fmla="*/ 21 h 52"/>
                <a:gd name="T14" fmla="*/ 20 w 39"/>
                <a:gd name="T15" fmla="*/ 23 h 52"/>
                <a:gd name="T16" fmla="*/ 36 w 39"/>
                <a:gd name="T17" fmla="*/ 26 h 52"/>
                <a:gd name="T18" fmla="*/ 39 w 39"/>
                <a:gd name="T19" fmla="*/ 37 h 52"/>
                <a:gd name="T20" fmla="*/ 35 w 39"/>
                <a:gd name="T21" fmla="*/ 50 h 52"/>
                <a:gd name="T22" fmla="*/ 19 w 39"/>
                <a:gd name="T23" fmla="*/ 52 h 52"/>
                <a:gd name="T24" fmla="*/ 4 w 39"/>
                <a:gd name="T25" fmla="*/ 50 h 52"/>
                <a:gd name="T26" fmla="*/ 0 w 39"/>
                <a:gd name="T27" fmla="*/ 38 h 52"/>
                <a:gd name="T28" fmla="*/ 0 w 39"/>
                <a:gd name="T29" fmla="*/ 36 h 52"/>
                <a:gd name="T30" fmla="*/ 6 w 39"/>
                <a:gd name="T31" fmla="*/ 36 h 52"/>
                <a:gd name="T32" fmla="*/ 6 w 39"/>
                <a:gd name="T33" fmla="*/ 37 h 52"/>
                <a:gd name="T34" fmla="*/ 8 w 39"/>
                <a:gd name="T35" fmla="*/ 46 h 52"/>
                <a:gd name="T36" fmla="*/ 19 w 39"/>
                <a:gd name="T37" fmla="*/ 47 h 52"/>
                <a:gd name="T38" fmla="*/ 31 w 39"/>
                <a:gd name="T39" fmla="*/ 46 h 52"/>
                <a:gd name="T40" fmla="*/ 33 w 39"/>
                <a:gd name="T41" fmla="*/ 37 h 52"/>
                <a:gd name="T42" fmla="*/ 32 w 39"/>
                <a:gd name="T43" fmla="*/ 30 h 52"/>
                <a:gd name="T44" fmla="*/ 25 w 39"/>
                <a:gd name="T45" fmla="*/ 29 h 52"/>
                <a:gd name="T46" fmla="*/ 19 w 39"/>
                <a:gd name="T47" fmla="*/ 28 h 52"/>
                <a:gd name="T48" fmla="*/ 13 w 39"/>
                <a:gd name="T49" fmla="*/ 28 h 52"/>
                <a:gd name="T50" fmla="*/ 0 w 39"/>
                <a:gd name="T51" fmla="*/ 14 h 52"/>
                <a:gd name="T52" fmla="*/ 4 w 39"/>
                <a:gd name="T53" fmla="*/ 3 h 52"/>
                <a:gd name="T54" fmla="*/ 19 w 39"/>
                <a:gd name="T55" fmla="*/ 0 h 52"/>
                <a:gd name="T56" fmla="*/ 35 w 39"/>
                <a:gd name="T57" fmla="*/ 2 h 52"/>
                <a:gd name="T58" fmla="*/ 38 w 39"/>
                <a:gd name="T59" fmla="*/ 1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52">
                  <a:moveTo>
                    <a:pt x="38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10"/>
                    <a:pt x="32" y="7"/>
                    <a:pt x="30" y="6"/>
                  </a:cubicBezTo>
                  <a:cubicBezTo>
                    <a:pt x="29" y="5"/>
                    <a:pt x="26" y="5"/>
                    <a:pt x="20" y="5"/>
                  </a:cubicBezTo>
                  <a:cubicBezTo>
                    <a:pt x="14" y="5"/>
                    <a:pt x="10" y="5"/>
                    <a:pt x="9" y="6"/>
                  </a:cubicBezTo>
                  <a:cubicBezTo>
                    <a:pt x="7" y="7"/>
                    <a:pt x="6" y="10"/>
                    <a:pt x="6" y="13"/>
                  </a:cubicBezTo>
                  <a:cubicBezTo>
                    <a:pt x="6" y="17"/>
                    <a:pt x="7" y="20"/>
                    <a:pt x="8" y="21"/>
                  </a:cubicBezTo>
                  <a:cubicBezTo>
                    <a:pt x="9" y="22"/>
                    <a:pt x="13" y="22"/>
                    <a:pt x="20" y="23"/>
                  </a:cubicBezTo>
                  <a:cubicBezTo>
                    <a:pt x="28" y="23"/>
                    <a:pt x="34" y="24"/>
                    <a:pt x="36" y="26"/>
                  </a:cubicBezTo>
                  <a:cubicBezTo>
                    <a:pt x="38" y="28"/>
                    <a:pt x="39" y="31"/>
                    <a:pt x="39" y="37"/>
                  </a:cubicBezTo>
                  <a:cubicBezTo>
                    <a:pt x="39" y="44"/>
                    <a:pt x="38" y="48"/>
                    <a:pt x="35" y="50"/>
                  </a:cubicBezTo>
                  <a:cubicBezTo>
                    <a:pt x="33" y="51"/>
                    <a:pt x="27" y="52"/>
                    <a:pt x="19" y="52"/>
                  </a:cubicBezTo>
                  <a:cubicBezTo>
                    <a:pt x="11" y="52"/>
                    <a:pt x="6" y="51"/>
                    <a:pt x="4" y="50"/>
                  </a:cubicBezTo>
                  <a:cubicBezTo>
                    <a:pt x="1" y="48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6" y="42"/>
                    <a:pt x="6" y="45"/>
                    <a:pt x="8" y="46"/>
                  </a:cubicBezTo>
                  <a:cubicBezTo>
                    <a:pt x="9" y="47"/>
                    <a:pt x="13" y="47"/>
                    <a:pt x="19" y="47"/>
                  </a:cubicBezTo>
                  <a:cubicBezTo>
                    <a:pt x="25" y="47"/>
                    <a:pt x="30" y="47"/>
                    <a:pt x="31" y="46"/>
                  </a:cubicBezTo>
                  <a:cubicBezTo>
                    <a:pt x="33" y="45"/>
                    <a:pt x="33" y="42"/>
                    <a:pt x="33" y="37"/>
                  </a:cubicBezTo>
                  <a:cubicBezTo>
                    <a:pt x="33" y="34"/>
                    <a:pt x="33" y="32"/>
                    <a:pt x="32" y="30"/>
                  </a:cubicBezTo>
                  <a:cubicBezTo>
                    <a:pt x="31" y="29"/>
                    <a:pt x="29" y="29"/>
                    <a:pt x="25" y="29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5" y="27"/>
                    <a:pt x="0" y="23"/>
                    <a:pt x="0" y="14"/>
                  </a:cubicBezTo>
                  <a:cubicBezTo>
                    <a:pt x="0" y="8"/>
                    <a:pt x="2" y="5"/>
                    <a:pt x="4" y="3"/>
                  </a:cubicBezTo>
                  <a:cubicBezTo>
                    <a:pt x="7" y="1"/>
                    <a:pt x="12" y="0"/>
                    <a:pt x="19" y="0"/>
                  </a:cubicBezTo>
                  <a:cubicBezTo>
                    <a:pt x="27" y="0"/>
                    <a:pt x="32" y="1"/>
                    <a:pt x="35" y="2"/>
                  </a:cubicBezTo>
                  <a:cubicBezTo>
                    <a:pt x="37" y="4"/>
                    <a:pt x="38" y="8"/>
                    <a:pt x="38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-27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5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8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2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5" y="3"/>
                  </a:cubicBezTo>
                  <a:cubicBezTo>
                    <a:pt x="8" y="1"/>
                    <a:pt x="13" y="0"/>
                    <a:pt x="22" y="0"/>
                  </a:cubicBezTo>
                  <a:cubicBezTo>
                    <a:pt x="31" y="0"/>
                    <a:pt x="37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1" y="47"/>
                    <a:pt x="16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8" y="40"/>
                    <a:pt x="38" y="34"/>
                  </a:cubicBezTo>
                  <a:cubicBezTo>
                    <a:pt x="38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auto">
            <a:xfrm>
              <a:off x="-239" y="1193"/>
              <a:ext cx="24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7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4 w 40"/>
                <a:gd name="T21" fmla="*/ 52 h 52"/>
                <a:gd name="T22" fmla="*/ 34 w 40"/>
                <a:gd name="T23" fmla="*/ 40 h 52"/>
                <a:gd name="T24" fmla="*/ 26 w 40"/>
                <a:gd name="T25" fmla="*/ 31 h 52"/>
                <a:gd name="T26" fmla="*/ 24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5 w 40"/>
                <a:gd name="T41" fmla="*/ 16 h 52"/>
                <a:gd name="T42" fmla="*/ 33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1" y="0"/>
                    <a:pt x="34" y="1"/>
                    <a:pt x="37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40" y="23"/>
                    <a:pt x="38" y="25"/>
                  </a:cubicBezTo>
                  <a:cubicBezTo>
                    <a:pt x="37" y="27"/>
                    <a:pt x="35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7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4" y="34"/>
                    <a:pt x="31" y="31"/>
                    <a:pt x="26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8" y="26"/>
                    <a:pt x="31" y="25"/>
                    <a:pt x="32" y="24"/>
                  </a:cubicBezTo>
                  <a:cubicBezTo>
                    <a:pt x="34" y="23"/>
                    <a:pt x="35" y="20"/>
                    <a:pt x="35" y="16"/>
                  </a:cubicBezTo>
                  <a:cubicBezTo>
                    <a:pt x="35" y="12"/>
                    <a:pt x="34" y="9"/>
                    <a:pt x="33" y="7"/>
                  </a:cubicBezTo>
                  <a:cubicBezTo>
                    <a:pt x="32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auto">
            <a:xfrm>
              <a:off x="-202" y="1193"/>
              <a:ext cx="26" cy="32"/>
            </a:xfrm>
            <a:custGeom>
              <a:avLst/>
              <a:gdLst>
                <a:gd name="T0" fmla="*/ 22 w 44"/>
                <a:gd name="T1" fmla="*/ 0 h 52"/>
                <a:gd name="T2" fmla="*/ 40 w 44"/>
                <a:gd name="T3" fmla="*/ 4 h 52"/>
                <a:gd name="T4" fmla="*/ 44 w 44"/>
                <a:gd name="T5" fmla="*/ 25 h 52"/>
                <a:gd name="T6" fmla="*/ 40 w 44"/>
                <a:gd name="T7" fmla="*/ 48 h 52"/>
                <a:gd name="T8" fmla="*/ 22 w 44"/>
                <a:gd name="T9" fmla="*/ 52 h 52"/>
                <a:gd name="T10" fmla="*/ 3 w 44"/>
                <a:gd name="T11" fmla="*/ 48 h 52"/>
                <a:gd name="T12" fmla="*/ 0 w 44"/>
                <a:gd name="T13" fmla="*/ 26 h 52"/>
                <a:gd name="T14" fmla="*/ 0 w 44"/>
                <a:gd name="T15" fmla="*/ 22 h 52"/>
                <a:gd name="T16" fmla="*/ 0 w 44"/>
                <a:gd name="T17" fmla="*/ 17 h 52"/>
                <a:gd name="T18" fmla="*/ 4 w 44"/>
                <a:gd name="T19" fmla="*/ 3 h 52"/>
                <a:gd name="T20" fmla="*/ 22 w 44"/>
                <a:gd name="T21" fmla="*/ 0 h 52"/>
                <a:gd name="T22" fmla="*/ 22 w 44"/>
                <a:gd name="T23" fmla="*/ 5 h 52"/>
                <a:gd name="T24" fmla="*/ 7 w 44"/>
                <a:gd name="T25" fmla="*/ 7 h 52"/>
                <a:gd name="T26" fmla="*/ 5 w 44"/>
                <a:gd name="T27" fmla="*/ 26 h 52"/>
                <a:gd name="T28" fmla="*/ 7 w 44"/>
                <a:gd name="T29" fmla="*/ 45 h 52"/>
                <a:gd name="T30" fmla="*/ 22 w 44"/>
                <a:gd name="T31" fmla="*/ 47 h 52"/>
                <a:gd name="T32" fmla="*/ 36 w 44"/>
                <a:gd name="T33" fmla="*/ 45 h 52"/>
                <a:gd name="T34" fmla="*/ 38 w 44"/>
                <a:gd name="T35" fmla="*/ 26 h 52"/>
                <a:gd name="T36" fmla="*/ 38 w 44"/>
                <a:gd name="T37" fmla="*/ 23 h 52"/>
                <a:gd name="T38" fmla="*/ 38 w 44"/>
                <a:gd name="T39" fmla="*/ 18 h 52"/>
                <a:gd name="T40" fmla="*/ 35 w 44"/>
                <a:gd name="T41" fmla="*/ 7 h 52"/>
                <a:gd name="T42" fmla="*/ 22 w 44"/>
                <a:gd name="T43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4" h="52">
                  <a:moveTo>
                    <a:pt x="22" y="0"/>
                  </a:moveTo>
                  <a:cubicBezTo>
                    <a:pt x="31" y="0"/>
                    <a:pt x="37" y="1"/>
                    <a:pt x="40" y="4"/>
                  </a:cubicBezTo>
                  <a:cubicBezTo>
                    <a:pt x="42" y="7"/>
                    <a:pt x="44" y="14"/>
                    <a:pt x="44" y="25"/>
                  </a:cubicBezTo>
                  <a:cubicBezTo>
                    <a:pt x="44" y="38"/>
                    <a:pt x="42" y="45"/>
                    <a:pt x="40" y="48"/>
                  </a:cubicBezTo>
                  <a:cubicBezTo>
                    <a:pt x="38" y="51"/>
                    <a:pt x="32" y="52"/>
                    <a:pt x="22" y="52"/>
                  </a:cubicBezTo>
                  <a:cubicBezTo>
                    <a:pt x="12" y="52"/>
                    <a:pt x="6" y="51"/>
                    <a:pt x="3" y="48"/>
                  </a:cubicBezTo>
                  <a:cubicBezTo>
                    <a:pt x="1" y="45"/>
                    <a:pt x="0" y="38"/>
                    <a:pt x="0" y="26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1"/>
                    <a:pt x="1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lose/>
                  <a:moveTo>
                    <a:pt x="22" y="5"/>
                  </a:moveTo>
                  <a:cubicBezTo>
                    <a:pt x="13" y="5"/>
                    <a:pt x="9" y="5"/>
                    <a:pt x="7" y="7"/>
                  </a:cubicBezTo>
                  <a:cubicBezTo>
                    <a:pt x="6" y="9"/>
                    <a:pt x="5" y="15"/>
                    <a:pt x="5" y="26"/>
                  </a:cubicBezTo>
                  <a:cubicBezTo>
                    <a:pt x="5" y="37"/>
                    <a:pt x="6" y="43"/>
                    <a:pt x="7" y="45"/>
                  </a:cubicBezTo>
                  <a:cubicBezTo>
                    <a:pt x="9" y="47"/>
                    <a:pt x="13" y="47"/>
                    <a:pt x="22" y="47"/>
                  </a:cubicBezTo>
                  <a:cubicBezTo>
                    <a:pt x="30" y="47"/>
                    <a:pt x="35" y="47"/>
                    <a:pt x="36" y="45"/>
                  </a:cubicBezTo>
                  <a:cubicBezTo>
                    <a:pt x="37" y="43"/>
                    <a:pt x="38" y="37"/>
                    <a:pt x="38" y="26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8" y="12"/>
                    <a:pt x="37" y="8"/>
                    <a:pt x="35" y="7"/>
                  </a:cubicBezTo>
                  <a:cubicBezTo>
                    <a:pt x="33" y="5"/>
                    <a:pt x="29" y="5"/>
                    <a:pt x="22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-164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5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9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5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9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5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 noEditPoints="1"/>
            </p:cNvSpPr>
            <p:nvPr/>
          </p:nvSpPr>
          <p:spPr bwMode="auto">
            <a:xfrm>
              <a:off x="-124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2 w 39"/>
                <a:gd name="T5" fmla="*/ 0 h 52"/>
                <a:gd name="T6" fmla="*/ 24 w 39"/>
                <a:gd name="T7" fmla="*/ 0 h 52"/>
                <a:gd name="T8" fmla="*/ 36 w 39"/>
                <a:gd name="T9" fmla="*/ 4 h 52"/>
                <a:gd name="T10" fmla="*/ 39 w 39"/>
                <a:gd name="T11" fmla="*/ 16 h 52"/>
                <a:gd name="T12" fmla="*/ 36 w 39"/>
                <a:gd name="T13" fmla="*/ 28 h 52"/>
                <a:gd name="T14" fmla="*/ 23 w 39"/>
                <a:gd name="T15" fmla="*/ 31 h 52"/>
                <a:gd name="T16" fmla="*/ 21 w 39"/>
                <a:gd name="T17" fmla="*/ 31 h 52"/>
                <a:gd name="T18" fmla="*/ 6 w 39"/>
                <a:gd name="T19" fmla="*/ 31 h 52"/>
                <a:gd name="T20" fmla="*/ 6 w 39"/>
                <a:gd name="T21" fmla="*/ 52 h 52"/>
                <a:gd name="T22" fmla="*/ 0 w 39"/>
                <a:gd name="T23" fmla="*/ 52 h 52"/>
                <a:gd name="T24" fmla="*/ 6 w 39"/>
                <a:gd name="T25" fmla="*/ 27 h 52"/>
                <a:gd name="T26" fmla="*/ 20 w 39"/>
                <a:gd name="T27" fmla="*/ 27 h 52"/>
                <a:gd name="T28" fmla="*/ 31 w 39"/>
                <a:gd name="T29" fmla="*/ 25 h 52"/>
                <a:gd name="T30" fmla="*/ 33 w 39"/>
                <a:gd name="T31" fmla="*/ 17 h 52"/>
                <a:gd name="T32" fmla="*/ 32 w 39"/>
                <a:gd name="T33" fmla="*/ 7 h 52"/>
                <a:gd name="T34" fmla="*/ 24 w 39"/>
                <a:gd name="T35" fmla="*/ 5 h 52"/>
                <a:gd name="T36" fmla="*/ 22 w 39"/>
                <a:gd name="T37" fmla="*/ 5 h 52"/>
                <a:gd name="T38" fmla="*/ 6 w 39"/>
                <a:gd name="T39" fmla="*/ 5 h 52"/>
                <a:gd name="T40" fmla="*/ 6 w 39"/>
                <a:gd name="T41" fmla="*/ 2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4"/>
                  </a:cubicBezTo>
                  <a:cubicBezTo>
                    <a:pt x="38" y="6"/>
                    <a:pt x="39" y="10"/>
                    <a:pt x="39" y="16"/>
                  </a:cubicBezTo>
                  <a:cubicBezTo>
                    <a:pt x="39" y="22"/>
                    <a:pt x="38" y="26"/>
                    <a:pt x="36" y="28"/>
                  </a:cubicBezTo>
                  <a:cubicBezTo>
                    <a:pt x="33" y="30"/>
                    <a:pt x="29" y="31"/>
                    <a:pt x="23" y="31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7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6" y="27"/>
                    <a:pt x="29" y="26"/>
                    <a:pt x="31" y="25"/>
                  </a:cubicBezTo>
                  <a:cubicBezTo>
                    <a:pt x="32" y="24"/>
                    <a:pt x="33" y="21"/>
                    <a:pt x="33" y="17"/>
                  </a:cubicBezTo>
                  <a:cubicBezTo>
                    <a:pt x="33" y="12"/>
                    <a:pt x="33" y="8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060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7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6166" y="2422961"/>
            <a:ext cx="8366234" cy="1302791"/>
          </a:xfrm>
        </p:spPr>
        <p:txBody>
          <a:bodyPr anchor="b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6166" y="3892580"/>
            <a:ext cx="8366234" cy="535046"/>
          </a:xfrm>
        </p:spPr>
        <p:txBody>
          <a:bodyPr/>
          <a:lstStyle>
            <a:lvl1pPr marL="0" indent="0" algn="l">
              <a:buNone/>
              <a:defRPr sz="24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36" name="Straight Connector 35"/>
          <p:cNvCxnSpPr/>
          <p:nvPr userDrawn="1"/>
        </p:nvCxnSpPr>
        <p:spPr>
          <a:xfrm>
            <a:off x="3216166" y="3760558"/>
            <a:ext cx="83662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4"/>
          <p:cNvGrpSpPr>
            <a:grpSpLocks noChangeAspect="1"/>
          </p:cNvGrpSpPr>
          <p:nvPr userDrawn="1"/>
        </p:nvGrpSpPr>
        <p:grpSpPr bwMode="auto">
          <a:xfrm>
            <a:off x="417787" y="2422961"/>
            <a:ext cx="2671602" cy="1526629"/>
            <a:chOff x="-857" y="801"/>
            <a:chExt cx="847" cy="484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-857" y="801"/>
              <a:ext cx="847" cy="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-567" y="872"/>
              <a:ext cx="150" cy="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7"/>
            <p:cNvSpPr>
              <a:spLocks noChangeArrowheads="1"/>
            </p:cNvSpPr>
            <p:nvPr/>
          </p:nvSpPr>
          <p:spPr bwMode="auto">
            <a:xfrm>
              <a:off x="-567" y="987"/>
              <a:ext cx="150" cy="3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"/>
            <p:cNvSpPr>
              <a:spLocks noChangeArrowheads="1"/>
            </p:cNvSpPr>
            <p:nvPr/>
          </p:nvSpPr>
          <p:spPr bwMode="auto">
            <a:xfrm>
              <a:off x="-787" y="872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9"/>
            <p:cNvSpPr>
              <a:spLocks noChangeArrowheads="1"/>
            </p:cNvSpPr>
            <p:nvPr/>
          </p:nvSpPr>
          <p:spPr bwMode="auto">
            <a:xfrm>
              <a:off x="-787" y="987"/>
              <a:ext cx="151" cy="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0"/>
            <p:cNvSpPr>
              <a:spLocks noChangeArrowheads="1"/>
            </p:cNvSpPr>
            <p:nvPr/>
          </p:nvSpPr>
          <p:spPr bwMode="auto">
            <a:xfrm>
              <a:off x="-787" y="1101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"/>
            <p:cNvSpPr>
              <a:spLocks/>
            </p:cNvSpPr>
            <p:nvPr/>
          </p:nvSpPr>
          <p:spPr bwMode="auto">
            <a:xfrm>
              <a:off x="-357" y="987"/>
              <a:ext cx="279" cy="159"/>
            </a:xfrm>
            <a:custGeom>
              <a:avLst/>
              <a:gdLst>
                <a:gd name="T0" fmla="*/ 459 w 459"/>
                <a:gd name="T1" fmla="*/ 58 h 261"/>
                <a:gd name="T2" fmla="*/ 459 w 459"/>
                <a:gd name="T3" fmla="*/ 58 h 261"/>
                <a:gd name="T4" fmla="*/ 459 w 459"/>
                <a:gd name="T5" fmla="*/ 58 h 261"/>
                <a:gd name="T6" fmla="*/ 459 w 459"/>
                <a:gd name="T7" fmla="*/ 0 h 261"/>
                <a:gd name="T8" fmla="*/ 219 w 459"/>
                <a:gd name="T9" fmla="*/ 0 h 261"/>
                <a:gd name="T10" fmla="*/ 219 w 459"/>
                <a:gd name="T11" fmla="*/ 58 h 261"/>
                <a:gd name="T12" fmla="*/ 394 w 459"/>
                <a:gd name="T13" fmla="*/ 58 h 261"/>
                <a:gd name="T14" fmla="*/ 230 w 459"/>
                <a:gd name="T15" fmla="*/ 197 h 261"/>
                <a:gd name="T16" fmla="*/ 65 w 459"/>
                <a:gd name="T17" fmla="*/ 58 h 261"/>
                <a:gd name="T18" fmla="*/ 0 w 459"/>
                <a:gd name="T19" fmla="*/ 58 h 261"/>
                <a:gd name="T20" fmla="*/ 230 w 459"/>
                <a:gd name="T21" fmla="*/ 261 h 261"/>
                <a:gd name="T22" fmla="*/ 459 w 459"/>
                <a:gd name="T23" fmla="*/ 58 h 261"/>
                <a:gd name="T24" fmla="*/ 459 w 459"/>
                <a:gd name="T25" fmla="*/ 5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9" h="261">
                  <a:moveTo>
                    <a:pt x="459" y="58"/>
                  </a:moveTo>
                  <a:cubicBezTo>
                    <a:pt x="459" y="58"/>
                    <a:pt x="459" y="58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19" y="58"/>
                    <a:pt x="219" y="58"/>
                    <a:pt x="219" y="58"/>
                  </a:cubicBezTo>
                  <a:cubicBezTo>
                    <a:pt x="394" y="58"/>
                    <a:pt x="394" y="58"/>
                    <a:pt x="394" y="58"/>
                  </a:cubicBezTo>
                  <a:cubicBezTo>
                    <a:pt x="381" y="137"/>
                    <a:pt x="312" y="197"/>
                    <a:pt x="230" y="197"/>
                  </a:cubicBezTo>
                  <a:cubicBezTo>
                    <a:pt x="147" y="197"/>
                    <a:pt x="79" y="137"/>
                    <a:pt x="65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4" y="172"/>
                    <a:pt x="112" y="261"/>
                    <a:pt x="230" y="261"/>
                  </a:cubicBezTo>
                  <a:cubicBezTo>
                    <a:pt x="348" y="261"/>
                    <a:pt x="445" y="172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2"/>
            <p:cNvSpPr>
              <a:spLocks/>
            </p:cNvSpPr>
            <p:nvPr/>
          </p:nvSpPr>
          <p:spPr bwMode="auto">
            <a:xfrm>
              <a:off x="-357" y="864"/>
              <a:ext cx="133" cy="123"/>
            </a:xfrm>
            <a:custGeom>
              <a:avLst/>
              <a:gdLst>
                <a:gd name="T0" fmla="*/ 218 w 218"/>
                <a:gd name="T1" fmla="*/ 0 h 202"/>
                <a:gd name="T2" fmla="*/ 0 w 218"/>
                <a:gd name="T3" fmla="*/ 202 h 202"/>
                <a:gd name="T4" fmla="*/ 65 w 218"/>
                <a:gd name="T5" fmla="*/ 202 h 202"/>
                <a:gd name="T6" fmla="*/ 218 w 218"/>
                <a:gd name="T7" fmla="*/ 65 h 202"/>
                <a:gd name="T8" fmla="*/ 218 w 218"/>
                <a:gd name="T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202">
                  <a:moveTo>
                    <a:pt x="218" y="0"/>
                  </a:moveTo>
                  <a:cubicBezTo>
                    <a:pt x="106" y="6"/>
                    <a:pt x="15" y="92"/>
                    <a:pt x="0" y="202"/>
                  </a:cubicBezTo>
                  <a:cubicBezTo>
                    <a:pt x="65" y="202"/>
                    <a:pt x="65" y="202"/>
                    <a:pt x="65" y="202"/>
                  </a:cubicBezTo>
                  <a:cubicBezTo>
                    <a:pt x="79" y="127"/>
                    <a:pt x="141" y="70"/>
                    <a:pt x="218" y="65"/>
                  </a:cubicBezTo>
                  <a:lnTo>
                    <a:pt x="2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"/>
            <p:cNvSpPr>
              <a:spLocks/>
            </p:cNvSpPr>
            <p:nvPr/>
          </p:nvSpPr>
          <p:spPr bwMode="auto">
            <a:xfrm>
              <a:off x="-781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"/>
            <p:cNvSpPr>
              <a:spLocks/>
            </p:cNvSpPr>
            <p:nvPr/>
          </p:nvSpPr>
          <p:spPr bwMode="auto">
            <a:xfrm>
              <a:off x="-748" y="1193"/>
              <a:ext cx="26" cy="32"/>
            </a:xfrm>
            <a:custGeom>
              <a:avLst/>
              <a:gdLst>
                <a:gd name="T0" fmla="*/ 26 w 26"/>
                <a:gd name="T1" fmla="*/ 0 h 32"/>
                <a:gd name="T2" fmla="*/ 26 w 26"/>
                <a:gd name="T3" fmla="*/ 32 h 32"/>
                <a:gd name="T4" fmla="*/ 21 w 26"/>
                <a:gd name="T5" fmla="*/ 32 h 32"/>
                <a:gd name="T6" fmla="*/ 8 w 26"/>
                <a:gd name="T7" fmla="*/ 11 h 32"/>
                <a:gd name="T8" fmla="*/ 6 w 26"/>
                <a:gd name="T9" fmla="*/ 7 h 32"/>
                <a:gd name="T10" fmla="*/ 5 w 26"/>
                <a:gd name="T11" fmla="*/ 5 h 32"/>
                <a:gd name="T12" fmla="*/ 3 w 26"/>
                <a:gd name="T13" fmla="*/ 3 h 32"/>
                <a:gd name="T14" fmla="*/ 3 w 26"/>
                <a:gd name="T15" fmla="*/ 3 h 32"/>
                <a:gd name="T16" fmla="*/ 3 w 26"/>
                <a:gd name="T17" fmla="*/ 4 h 32"/>
                <a:gd name="T18" fmla="*/ 3 w 26"/>
                <a:gd name="T19" fmla="*/ 6 h 32"/>
                <a:gd name="T20" fmla="*/ 3 w 26"/>
                <a:gd name="T21" fmla="*/ 8 h 32"/>
                <a:gd name="T22" fmla="*/ 3 w 26"/>
                <a:gd name="T23" fmla="*/ 32 h 32"/>
                <a:gd name="T24" fmla="*/ 0 w 26"/>
                <a:gd name="T25" fmla="*/ 32 h 32"/>
                <a:gd name="T26" fmla="*/ 0 w 26"/>
                <a:gd name="T27" fmla="*/ 0 h 32"/>
                <a:gd name="T28" fmla="*/ 6 w 26"/>
                <a:gd name="T29" fmla="*/ 0 h 32"/>
                <a:gd name="T30" fmla="*/ 17 w 26"/>
                <a:gd name="T31" fmla="*/ 19 h 32"/>
                <a:gd name="T32" fmla="*/ 20 w 26"/>
                <a:gd name="T33" fmla="*/ 24 h 32"/>
                <a:gd name="T34" fmla="*/ 22 w 26"/>
                <a:gd name="T35" fmla="*/ 26 h 32"/>
                <a:gd name="T36" fmla="*/ 23 w 26"/>
                <a:gd name="T37" fmla="*/ 29 h 32"/>
                <a:gd name="T38" fmla="*/ 23 w 26"/>
                <a:gd name="T39" fmla="*/ 29 h 32"/>
                <a:gd name="T40" fmla="*/ 23 w 26"/>
                <a:gd name="T41" fmla="*/ 28 h 32"/>
                <a:gd name="T42" fmla="*/ 23 w 26"/>
                <a:gd name="T43" fmla="*/ 26 h 32"/>
                <a:gd name="T44" fmla="*/ 23 w 26"/>
                <a:gd name="T45" fmla="*/ 24 h 32"/>
                <a:gd name="T46" fmla="*/ 23 w 26"/>
                <a:gd name="T47" fmla="*/ 0 h 32"/>
                <a:gd name="T48" fmla="*/ 26 w 26"/>
                <a:gd name="T4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" h="32">
                  <a:moveTo>
                    <a:pt x="26" y="0"/>
                  </a:moveTo>
                  <a:lnTo>
                    <a:pt x="26" y="32"/>
                  </a:lnTo>
                  <a:lnTo>
                    <a:pt x="21" y="32"/>
                  </a:lnTo>
                  <a:lnTo>
                    <a:pt x="8" y="11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6"/>
                  </a:lnTo>
                  <a:lnTo>
                    <a:pt x="3" y="8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7" y="19"/>
                  </a:lnTo>
                  <a:lnTo>
                    <a:pt x="20" y="24"/>
                  </a:lnTo>
                  <a:lnTo>
                    <a:pt x="22" y="26"/>
                  </a:lnTo>
                  <a:lnTo>
                    <a:pt x="23" y="29"/>
                  </a:lnTo>
                  <a:lnTo>
                    <a:pt x="23" y="29"/>
                  </a:lnTo>
                  <a:lnTo>
                    <a:pt x="23" y="28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/>
            <p:cNvSpPr>
              <a:spLocks/>
            </p:cNvSpPr>
            <p:nvPr/>
          </p:nvSpPr>
          <p:spPr bwMode="auto">
            <a:xfrm>
              <a:off x="-708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6"/>
            <p:cNvSpPr>
              <a:spLocks noEditPoints="1"/>
            </p:cNvSpPr>
            <p:nvPr/>
          </p:nvSpPr>
          <p:spPr bwMode="auto">
            <a:xfrm>
              <a:off x="-675" y="1193"/>
              <a:ext cx="25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6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3 w 40"/>
                <a:gd name="T21" fmla="*/ 52 h 52"/>
                <a:gd name="T22" fmla="*/ 33 w 40"/>
                <a:gd name="T23" fmla="*/ 40 h 52"/>
                <a:gd name="T24" fmla="*/ 25 w 40"/>
                <a:gd name="T25" fmla="*/ 31 h 52"/>
                <a:gd name="T26" fmla="*/ 23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4 w 40"/>
                <a:gd name="T41" fmla="*/ 16 h 52"/>
                <a:gd name="T42" fmla="*/ 32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39" y="23"/>
                    <a:pt x="38" y="25"/>
                  </a:cubicBezTo>
                  <a:cubicBezTo>
                    <a:pt x="37" y="27"/>
                    <a:pt x="34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7" y="26"/>
                    <a:pt x="30" y="25"/>
                    <a:pt x="32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/>
            <p:cNvSpPr>
              <a:spLocks/>
            </p:cNvSpPr>
            <p:nvPr/>
          </p:nvSpPr>
          <p:spPr bwMode="auto">
            <a:xfrm>
              <a:off x="-63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4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7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1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ubicBezTo>
                    <a:pt x="31" y="0"/>
                    <a:pt x="36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0" y="47"/>
                    <a:pt x="15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7" y="40"/>
                    <a:pt x="37" y="34"/>
                  </a:cubicBezTo>
                  <a:cubicBezTo>
                    <a:pt x="37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/>
            <p:cNvSpPr>
              <a:spLocks/>
            </p:cNvSpPr>
            <p:nvPr/>
          </p:nvSpPr>
          <p:spPr bwMode="auto">
            <a:xfrm>
              <a:off x="-603" y="1193"/>
              <a:ext cx="27" cy="32"/>
            </a:xfrm>
            <a:custGeom>
              <a:avLst/>
              <a:gdLst>
                <a:gd name="T0" fmla="*/ 44 w 44"/>
                <a:gd name="T1" fmla="*/ 0 h 52"/>
                <a:gd name="T2" fmla="*/ 25 w 44"/>
                <a:gd name="T3" fmla="*/ 30 h 52"/>
                <a:gd name="T4" fmla="*/ 25 w 44"/>
                <a:gd name="T5" fmla="*/ 52 h 52"/>
                <a:gd name="T6" fmla="*/ 19 w 44"/>
                <a:gd name="T7" fmla="*/ 52 h 52"/>
                <a:gd name="T8" fmla="*/ 19 w 44"/>
                <a:gd name="T9" fmla="*/ 30 h 52"/>
                <a:gd name="T10" fmla="*/ 0 w 44"/>
                <a:gd name="T11" fmla="*/ 0 h 52"/>
                <a:gd name="T12" fmla="*/ 7 w 44"/>
                <a:gd name="T13" fmla="*/ 0 h 52"/>
                <a:gd name="T14" fmla="*/ 18 w 44"/>
                <a:gd name="T15" fmla="*/ 18 h 52"/>
                <a:gd name="T16" fmla="*/ 20 w 44"/>
                <a:gd name="T17" fmla="*/ 21 h 52"/>
                <a:gd name="T18" fmla="*/ 21 w 44"/>
                <a:gd name="T19" fmla="*/ 23 h 52"/>
                <a:gd name="T20" fmla="*/ 22 w 44"/>
                <a:gd name="T21" fmla="*/ 24 h 52"/>
                <a:gd name="T22" fmla="*/ 22 w 44"/>
                <a:gd name="T23" fmla="*/ 24 h 52"/>
                <a:gd name="T24" fmla="*/ 23 w 44"/>
                <a:gd name="T25" fmla="*/ 23 h 52"/>
                <a:gd name="T26" fmla="*/ 24 w 44"/>
                <a:gd name="T27" fmla="*/ 21 h 52"/>
                <a:gd name="T28" fmla="*/ 26 w 44"/>
                <a:gd name="T29" fmla="*/ 18 h 52"/>
                <a:gd name="T30" fmla="*/ 37 w 44"/>
                <a:gd name="T31" fmla="*/ 0 h 52"/>
                <a:gd name="T32" fmla="*/ 44 w 44"/>
                <a:gd name="T3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52">
                  <a:moveTo>
                    <a:pt x="44" y="0"/>
                  </a:moveTo>
                  <a:cubicBezTo>
                    <a:pt x="25" y="30"/>
                    <a:pt x="25" y="30"/>
                    <a:pt x="25" y="3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1"/>
                    <a:pt x="21" y="22"/>
                    <a:pt x="21" y="23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37" y="0"/>
                    <a:pt x="37" y="0"/>
                    <a:pt x="37" y="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/>
            <p:cNvSpPr>
              <a:spLocks/>
            </p:cNvSpPr>
            <p:nvPr/>
          </p:nvSpPr>
          <p:spPr bwMode="auto">
            <a:xfrm>
              <a:off x="-544" y="1193"/>
              <a:ext cx="19" cy="32"/>
            </a:xfrm>
            <a:custGeom>
              <a:avLst/>
              <a:gdLst>
                <a:gd name="T0" fmla="*/ 3 w 19"/>
                <a:gd name="T1" fmla="*/ 3 h 32"/>
                <a:gd name="T2" fmla="*/ 3 w 19"/>
                <a:gd name="T3" fmla="*/ 14 h 32"/>
                <a:gd name="T4" fmla="*/ 19 w 19"/>
                <a:gd name="T5" fmla="*/ 14 h 32"/>
                <a:gd name="T6" fmla="*/ 19 w 19"/>
                <a:gd name="T7" fmla="*/ 17 h 32"/>
                <a:gd name="T8" fmla="*/ 3 w 19"/>
                <a:gd name="T9" fmla="*/ 17 h 32"/>
                <a:gd name="T10" fmla="*/ 3 w 19"/>
                <a:gd name="T11" fmla="*/ 32 h 32"/>
                <a:gd name="T12" fmla="*/ 0 w 19"/>
                <a:gd name="T13" fmla="*/ 32 h 32"/>
                <a:gd name="T14" fmla="*/ 0 w 19"/>
                <a:gd name="T15" fmla="*/ 0 h 32"/>
                <a:gd name="T16" fmla="*/ 19 w 19"/>
                <a:gd name="T17" fmla="*/ 0 h 32"/>
                <a:gd name="T18" fmla="*/ 19 w 19"/>
                <a:gd name="T19" fmla="*/ 3 h 32"/>
                <a:gd name="T20" fmla="*/ 3 w 19"/>
                <a:gd name="T2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/>
            <p:cNvSpPr>
              <a:spLocks/>
            </p:cNvSpPr>
            <p:nvPr/>
          </p:nvSpPr>
          <p:spPr bwMode="auto">
            <a:xfrm>
              <a:off x="-513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4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/>
            <p:cNvSpPr>
              <a:spLocks/>
            </p:cNvSpPr>
            <p:nvPr/>
          </p:nvSpPr>
          <p:spPr bwMode="auto">
            <a:xfrm>
              <a:off x="-476" y="1193"/>
              <a:ext cx="24" cy="32"/>
            </a:xfrm>
            <a:custGeom>
              <a:avLst/>
              <a:gdLst>
                <a:gd name="T0" fmla="*/ 14 w 24"/>
                <a:gd name="T1" fmla="*/ 4 h 32"/>
                <a:gd name="T2" fmla="*/ 14 w 24"/>
                <a:gd name="T3" fmla="*/ 32 h 32"/>
                <a:gd name="T4" fmla="*/ 10 w 24"/>
                <a:gd name="T5" fmla="*/ 32 h 32"/>
                <a:gd name="T6" fmla="*/ 10 w 24"/>
                <a:gd name="T7" fmla="*/ 4 h 32"/>
                <a:gd name="T8" fmla="*/ 0 w 24"/>
                <a:gd name="T9" fmla="*/ 4 h 32"/>
                <a:gd name="T10" fmla="*/ 0 w 24"/>
                <a:gd name="T11" fmla="*/ 0 h 32"/>
                <a:gd name="T12" fmla="*/ 24 w 24"/>
                <a:gd name="T13" fmla="*/ 0 h 32"/>
                <a:gd name="T14" fmla="*/ 24 w 24"/>
                <a:gd name="T15" fmla="*/ 4 h 32"/>
                <a:gd name="T16" fmla="*/ 14 w 24"/>
                <a:gd name="T17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32">
                  <a:moveTo>
                    <a:pt x="14" y="4"/>
                  </a:moveTo>
                  <a:lnTo>
                    <a:pt x="14" y="32"/>
                  </a:lnTo>
                  <a:lnTo>
                    <a:pt x="10" y="32"/>
                  </a:lnTo>
                  <a:lnTo>
                    <a:pt x="10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4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/>
            <p:cNvSpPr>
              <a:spLocks/>
            </p:cNvSpPr>
            <p:nvPr/>
          </p:nvSpPr>
          <p:spPr bwMode="auto">
            <a:xfrm>
              <a:off x="-440" y="1193"/>
              <a:ext cx="24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0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4" y="51"/>
                    <a:pt x="29" y="52"/>
                    <a:pt x="20" y="52"/>
                  </a:cubicBezTo>
                  <a:cubicBezTo>
                    <a:pt x="12" y="52"/>
                    <a:pt x="7" y="51"/>
                    <a:pt x="4" y="49"/>
                  </a:cubicBezTo>
                  <a:cubicBezTo>
                    <a:pt x="1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/>
            <p:cNvSpPr>
              <a:spLocks noEditPoints="1"/>
            </p:cNvSpPr>
            <p:nvPr/>
          </p:nvSpPr>
          <p:spPr bwMode="auto">
            <a:xfrm>
              <a:off x="-401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4 w 39"/>
                <a:gd name="T5" fmla="*/ 0 h 52"/>
                <a:gd name="T6" fmla="*/ 36 w 39"/>
                <a:gd name="T7" fmla="*/ 3 h 52"/>
                <a:gd name="T8" fmla="*/ 39 w 39"/>
                <a:gd name="T9" fmla="*/ 15 h 52"/>
                <a:gd name="T10" fmla="*/ 38 w 39"/>
                <a:gd name="T11" fmla="*/ 25 h 52"/>
                <a:gd name="T12" fmla="*/ 30 w 39"/>
                <a:gd name="T13" fmla="*/ 29 h 52"/>
                <a:gd name="T14" fmla="*/ 30 w 39"/>
                <a:gd name="T15" fmla="*/ 29 h 52"/>
                <a:gd name="T16" fmla="*/ 39 w 39"/>
                <a:gd name="T17" fmla="*/ 39 h 52"/>
                <a:gd name="T18" fmla="*/ 39 w 39"/>
                <a:gd name="T19" fmla="*/ 52 h 52"/>
                <a:gd name="T20" fmla="*/ 33 w 39"/>
                <a:gd name="T21" fmla="*/ 52 h 52"/>
                <a:gd name="T22" fmla="*/ 33 w 39"/>
                <a:gd name="T23" fmla="*/ 40 h 52"/>
                <a:gd name="T24" fmla="*/ 25 w 39"/>
                <a:gd name="T25" fmla="*/ 31 h 52"/>
                <a:gd name="T26" fmla="*/ 23 w 39"/>
                <a:gd name="T27" fmla="*/ 31 h 52"/>
                <a:gd name="T28" fmla="*/ 5 w 39"/>
                <a:gd name="T29" fmla="*/ 31 h 52"/>
                <a:gd name="T30" fmla="*/ 5 w 39"/>
                <a:gd name="T31" fmla="*/ 52 h 52"/>
                <a:gd name="T32" fmla="*/ 0 w 39"/>
                <a:gd name="T33" fmla="*/ 52 h 52"/>
                <a:gd name="T34" fmla="*/ 5 w 39"/>
                <a:gd name="T35" fmla="*/ 26 h 52"/>
                <a:gd name="T36" fmla="*/ 22 w 39"/>
                <a:gd name="T37" fmla="*/ 26 h 52"/>
                <a:gd name="T38" fmla="*/ 31 w 39"/>
                <a:gd name="T39" fmla="*/ 24 h 52"/>
                <a:gd name="T40" fmla="*/ 34 w 39"/>
                <a:gd name="T41" fmla="*/ 16 h 52"/>
                <a:gd name="T42" fmla="*/ 32 w 39"/>
                <a:gd name="T43" fmla="*/ 7 h 52"/>
                <a:gd name="T44" fmla="*/ 24 w 39"/>
                <a:gd name="T45" fmla="*/ 5 h 52"/>
                <a:gd name="T46" fmla="*/ 5 w 39"/>
                <a:gd name="T47" fmla="*/ 5 h 52"/>
                <a:gd name="T48" fmla="*/ 5 w 39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8" y="6"/>
                    <a:pt x="39" y="9"/>
                    <a:pt x="39" y="15"/>
                  </a:cubicBezTo>
                  <a:cubicBezTo>
                    <a:pt x="39" y="20"/>
                    <a:pt x="39" y="23"/>
                    <a:pt x="38" y="25"/>
                  </a:cubicBezTo>
                  <a:cubicBezTo>
                    <a:pt x="36" y="27"/>
                    <a:pt x="34" y="28"/>
                    <a:pt x="30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52"/>
                    <a:pt x="5" y="52"/>
                    <a:pt x="5" y="52"/>
                  </a:cubicBezTo>
                  <a:lnTo>
                    <a:pt x="0" y="52"/>
                  </a:lnTo>
                  <a:close/>
                  <a:moveTo>
                    <a:pt x="5" y="26"/>
                  </a:moveTo>
                  <a:cubicBezTo>
                    <a:pt x="22" y="26"/>
                    <a:pt x="22" y="26"/>
                    <a:pt x="22" y="26"/>
                  </a:cubicBezTo>
                  <a:cubicBezTo>
                    <a:pt x="27" y="26"/>
                    <a:pt x="30" y="25"/>
                    <a:pt x="31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5" y="5"/>
                    <a:pt x="5" y="5"/>
                    <a:pt x="5" y="5"/>
                  </a:cubicBezTo>
                  <a:lnTo>
                    <a:pt x="5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4"/>
            <p:cNvSpPr>
              <a:spLocks/>
            </p:cNvSpPr>
            <p:nvPr/>
          </p:nvSpPr>
          <p:spPr bwMode="auto">
            <a:xfrm>
              <a:off x="-365" y="1193"/>
              <a:ext cx="21" cy="32"/>
            </a:xfrm>
            <a:custGeom>
              <a:avLst/>
              <a:gdLst>
                <a:gd name="T0" fmla="*/ 4 w 21"/>
                <a:gd name="T1" fmla="*/ 3 h 32"/>
                <a:gd name="T2" fmla="*/ 4 w 21"/>
                <a:gd name="T3" fmla="*/ 14 h 32"/>
                <a:gd name="T4" fmla="*/ 20 w 21"/>
                <a:gd name="T5" fmla="*/ 14 h 32"/>
                <a:gd name="T6" fmla="*/ 20 w 21"/>
                <a:gd name="T7" fmla="*/ 17 h 32"/>
                <a:gd name="T8" fmla="*/ 4 w 21"/>
                <a:gd name="T9" fmla="*/ 17 h 32"/>
                <a:gd name="T10" fmla="*/ 4 w 21"/>
                <a:gd name="T11" fmla="*/ 29 h 32"/>
                <a:gd name="T12" fmla="*/ 21 w 21"/>
                <a:gd name="T13" fmla="*/ 29 h 32"/>
                <a:gd name="T14" fmla="*/ 21 w 21"/>
                <a:gd name="T15" fmla="*/ 32 h 32"/>
                <a:gd name="T16" fmla="*/ 0 w 21"/>
                <a:gd name="T17" fmla="*/ 32 h 32"/>
                <a:gd name="T18" fmla="*/ 0 w 21"/>
                <a:gd name="T19" fmla="*/ 0 h 32"/>
                <a:gd name="T20" fmla="*/ 21 w 21"/>
                <a:gd name="T21" fmla="*/ 0 h 32"/>
                <a:gd name="T22" fmla="*/ 21 w 21"/>
                <a:gd name="T23" fmla="*/ 3 h 32"/>
                <a:gd name="T24" fmla="*/ 4 w 21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32">
                  <a:moveTo>
                    <a:pt x="4" y="3"/>
                  </a:moveTo>
                  <a:lnTo>
                    <a:pt x="4" y="14"/>
                  </a:lnTo>
                  <a:lnTo>
                    <a:pt x="20" y="14"/>
                  </a:lnTo>
                  <a:lnTo>
                    <a:pt x="20" y="17"/>
                  </a:lnTo>
                  <a:lnTo>
                    <a:pt x="4" y="17"/>
                  </a:lnTo>
                  <a:lnTo>
                    <a:pt x="4" y="29"/>
                  </a:lnTo>
                  <a:lnTo>
                    <a:pt x="21" y="29"/>
                  </a:lnTo>
                  <a:lnTo>
                    <a:pt x="21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/>
            <p:cNvSpPr>
              <a:spLocks/>
            </p:cNvSpPr>
            <p:nvPr/>
          </p:nvSpPr>
          <p:spPr bwMode="auto">
            <a:xfrm>
              <a:off x="-333" y="1193"/>
              <a:ext cx="24" cy="32"/>
            </a:xfrm>
            <a:custGeom>
              <a:avLst/>
              <a:gdLst>
                <a:gd name="T0" fmla="*/ 38 w 39"/>
                <a:gd name="T1" fmla="*/ 14 h 52"/>
                <a:gd name="T2" fmla="*/ 32 w 39"/>
                <a:gd name="T3" fmla="*/ 14 h 52"/>
                <a:gd name="T4" fmla="*/ 30 w 39"/>
                <a:gd name="T5" fmla="*/ 6 h 52"/>
                <a:gd name="T6" fmla="*/ 20 w 39"/>
                <a:gd name="T7" fmla="*/ 5 h 52"/>
                <a:gd name="T8" fmla="*/ 9 w 39"/>
                <a:gd name="T9" fmla="*/ 6 h 52"/>
                <a:gd name="T10" fmla="*/ 6 w 39"/>
                <a:gd name="T11" fmla="*/ 13 h 52"/>
                <a:gd name="T12" fmla="*/ 8 w 39"/>
                <a:gd name="T13" fmla="*/ 21 h 52"/>
                <a:gd name="T14" fmla="*/ 20 w 39"/>
                <a:gd name="T15" fmla="*/ 23 h 52"/>
                <a:gd name="T16" fmla="*/ 36 w 39"/>
                <a:gd name="T17" fmla="*/ 26 h 52"/>
                <a:gd name="T18" fmla="*/ 39 w 39"/>
                <a:gd name="T19" fmla="*/ 37 h 52"/>
                <a:gd name="T20" fmla="*/ 35 w 39"/>
                <a:gd name="T21" fmla="*/ 50 h 52"/>
                <a:gd name="T22" fmla="*/ 19 w 39"/>
                <a:gd name="T23" fmla="*/ 52 h 52"/>
                <a:gd name="T24" fmla="*/ 4 w 39"/>
                <a:gd name="T25" fmla="*/ 50 h 52"/>
                <a:gd name="T26" fmla="*/ 0 w 39"/>
                <a:gd name="T27" fmla="*/ 38 h 52"/>
                <a:gd name="T28" fmla="*/ 0 w 39"/>
                <a:gd name="T29" fmla="*/ 36 h 52"/>
                <a:gd name="T30" fmla="*/ 6 w 39"/>
                <a:gd name="T31" fmla="*/ 36 h 52"/>
                <a:gd name="T32" fmla="*/ 6 w 39"/>
                <a:gd name="T33" fmla="*/ 37 h 52"/>
                <a:gd name="T34" fmla="*/ 8 w 39"/>
                <a:gd name="T35" fmla="*/ 46 h 52"/>
                <a:gd name="T36" fmla="*/ 19 w 39"/>
                <a:gd name="T37" fmla="*/ 47 h 52"/>
                <a:gd name="T38" fmla="*/ 31 w 39"/>
                <a:gd name="T39" fmla="*/ 46 h 52"/>
                <a:gd name="T40" fmla="*/ 33 w 39"/>
                <a:gd name="T41" fmla="*/ 37 h 52"/>
                <a:gd name="T42" fmla="*/ 32 w 39"/>
                <a:gd name="T43" fmla="*/ 30 h 52"/>
                <a:gd name="T44" fmla="*/ 25 w 39"/>
                <a:gd name="T45" fmla="*/ 29 h 52"/>
                <a:gd name="T46" fmla="*/ 19 w 39"/>
                <a:gd name="T47" fmla="*/ 28 h 52"/>
                <a:gd name="T48" fmla="*/ 13 w 39"/>
                <a:gd name="T49" fmla="*/ 28 h 52"/>
                <a:gd name="T50" fmla="*/ 0 w 39"/>
                <a:gd name="T51" fmla="*/ 14 h 52"/>
                <a:gd name="T52" fmla="*/ 4 w 39"/>
                <a:gd name="T53" fmla="*/ 3 h 52"/>
                <a:gd name="T54" fmla="*/ 19 w 39"/>
                <a:gd name="T55" fmla="*/ 0 h 52"/>
                <a:gd name="T56" fmla="*/ 35 w 39"/>
                <a:gd name="T57" fmla="*/ 2 h 52"/>
                <a:gd name="T58" fmla="*/ 38 w 39"/>
                <a:gd name="T59" fmla="*/ 1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52">
                  <a:moveTo>
                    <a:pt x="38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10"/>
                    <a:pt x="32" y="7"/>
                    <a:pt x="30" y="6"/>
                  </a:cubicBezTo>
                  <a:cubicBezTo>
                    <a:pt x="29" y="5"/>
                    <a:pt x="26" y="5"/>
                    <a:pt x="20" y="5"/>
                  </a:cubicBezTo>
                  <a:cubicBezTo>
                    <a:pt x="14" y="5"/>
                    <a:pt x="10" y="5"/>
                    <a:pt x="9" y="6"/>
                  </a:cubicBezTo>
                  <a:cubicBezTo>
                    <a:pt x="7" y="7"/>
                    <a:pt x="6" y="10"/>
                    <a:pt x="6" y="13"/>
                  </a:cubicBezTo>
                  <a:cubicBezTo>
                    <a:pt x="6" y="17"/>
                    <a:pt x="7" y="20"/>
                    <a:pt x="8" y="21"/>
                  </a:cubicBezTo>
                  <a:cubicBezTo>
                    <a:pt x="9" y="22"/>
                    <a:pt x="13" y="22"/>
                    <a:pt x="20" y="23"/>
                  </a:cubicBezTo>
                  <a:cubicBezTo>
                    <a:pt x="28" y="23"/>
                    <a:pt x="34" y="24"/>
                    <a:pt x="36" y="26"/>
                  </a:cubicBezTo>
                  <a:cubicBezTo>
                    <a:pt x="38" y="28"/>
                    <a:pt x="39" y="31"/>
                    <a:pt x="39" y="37"/>
                  </a:cubicBezTo>
                  <a:cubicBezTo>
                    <a:pt x="39" y="44"/>
                    <a:pt x="38" y="48"/>
                    <a:pt x="35" y="50"/>
                  </a:cubicBezTo>
                  <a:cubicBezTo>
                    <a:pt x="33" y="51"/>
                    <a:pt x="27" y="52"/>
                    <a:pt x="19" y="52"/>
                  </a:cubicBezTo>
                  <a:cubicBezTo>
                    <a:pt x="11" y="52"/>
                    <a:pt x="6" y="51"/>
                    <a:pt x="4" y="50"/>
                  </a:cubicBezTo>
                  <a:cubicBezTo>
                    <a:pt x="1" y="48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6" y="42"/>
                    <a:pt x="6" y="45"/>
                    <a:pt x="8" y="46"/>
                  </a:cubicBezTo>
                  <a:cubicBezTo>
                    <a:pt x="9" y="47"/>
                    <a:pt x="13" y="47"/>
                    <a:pt x="19" y="47"/>
                  </a:cubicBezTo>
                  <a:cubicBezTo>
                    <a:pt x="25" y="47"/>
                    <a:pt x="30" y="47"/>
                    <a:pt x="31" y="46"/>
                  </a:cubicBezTo>
                  <a:cubicBezTo>
                    <a:pt x="33" y="45"/>
                    <a:pt x="33" y="42"/>
                    <a:pt x="33" y="37"/>
                  </a:cubicBezTo>
                  <a:cubicBezTo>
                    <a:pt x="33" y="34"/>
                    <a:pt x="33" y="32"/>
                    <a:pt x="32" y="30"/>
                  </a:cubicBezTo>
                  <a:cubicBezTo>
                    <a:pt x="31" y="29"/>
                    <a:pt x="29" y="29"/>
                    <a:pt x="25" y="29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5" y="27"/>
                    <a:pt x="0" y="23"/>
                    <a:pt x="0" y="14"/>
                  </a:cubicBezTo>
                  <a:cubicBezTo>
                    <a:pt x="0" y="8"/>
                    <a:pt x="2" y="5"/>
                    <a:pt x="4" y="3"/>
                  </a:cubicBezTo>
                  <a:cubicBezTo>
                    <a:pt x="7" y="1"/>
                    <a:pt x="12" y="0"/>
                    <a:pt x="19" y="0"/>
                  </a:cubicBezTo>
                  <a:cubicBezTo>
                    <a:pt x="27" y="0"/>
                    <a:pt x="32" y="1"/>
                    <a:pt x="35" y="2"/>
                  </a:cubicBezTo>
                  <a:cubicBezTo>
                    <a:pt x="37" y="4"/>
                    <a:pt x="38" y="8"/>
                    <a:pt x="38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6"/>
            <p:cNvSpPr>
              <a:spLocks/>
            </p:cNvSpPr>
            <p:nvPr/>
          </p:nvSpPr>
          <p:spPr bwMode="auto">
            <a:xfrm>
              <a:off x="-27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5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8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2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5" y="3"/>
                  </a:cubicBezTo>
                  <a:cubicBezTo>
                    <a:pt x="8" y="1"/>
                    <a:pt x="13" y="0"/>
                    <a:pt x="22" y="0"/>
                  </a:cubicBezTo>
                  <a:cubicBezTo>
                    <a:pt x="31" y="0"/>
                    <a:pt x="37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1" y="47"/>
                    <a:pt x="16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8" y="40"/>
                    <a:pt x="38" y="34"/>
                  </a:cubicBezTo>
                  <a:cubicBezTo>
                    <a:pt x="38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7"/>
            <p:cNvSpPr>
              <a:spLocks noEditPoints="1"/>
            </p:cNvSpPr>
            <p:nvPr/>
          </p:nvSpPr>
          <p:spPr bwMode="auto">
            <a:xfrm>
              <a:off x="-239" y="1193"/>
              <a:ext cx="24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7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4 w 40"/>
                <a:gd name="T21" fmla="*/ 52 h 52"/>
                <a:gd name="T22" fmla="*/ 34 w 40"/>
                <a:gd name="T23" fmla="*/ 40 h 52"/>
                <a:gd name="T24" fmla="*/ 26 w 40"/>
                <a:gd name="T25" fmla="*/ 31 h 52"/>
                <a:gd name="T26" fmla="*/ 24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5 w 40"/>
                <a:gd name="T41" fmla="*/ 16 h 52"/>
                <a:gd name="T42" fmla="*/ 33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1" y="0"/>
                    <a:pt x="34" y="1"/>
                    <a:pt x="37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40" y="23"/>
                    <a:pt x="38" y="25"/>
                  </a:cubicBezTo>
                  <a:cubicBezTo>
                    <a:pt x="37" y="27"/>
                    <a:pt x="35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7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4" y="34"/>
                    <a:pt x="31" y="31"/>
                    <a:pt x="26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8" y="26"/>
                    <a:pt x="31" y="25"/>
                    <a:pt x="32" y="24"/>
                  </a:cubicBezTo>
                  <a:cubicBezTo>
                    <a:pt x="34" y="23"/>
                    <a:pt x="35" y="20"/>
                    <a:pt x="35" y="16"/>
                  </a:cubicBezTo>
                  <a:cubicBezTo>
                    <a:pt x="35" y="12"/>
                    <a:pt x="34" y="9"/>
                    <a:pt x="33" y="7"/>
                  </a:cubicBezTo>
                  <a:cubicBezTo>
                    <a:pt x="32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8"/>
            <p:cNvSpPr>
              <a:spLocks noEditPoints="1"/>
            </p:cNvSpPr>
            <p:nvPr/>
          </p:nvSpPr>
          <p:spPr bwMode="auto">
            <a:xfrm>
              <a:off x="-202" y="1193"/>
              <a:ext cx="26" cy="32"/>
            </a:xfrm>
            <a:custGeom>
              <a:avLst/>
              <a:gdLst>
                <a:gd name="T0" fmla="*/ 22 w 44"/>
                <a:gd name="T1" fmla="*/ 0 h 52"/>
                <a:gd name="T2" fmla="*/ 40 w 44"/>
                <a:gd name="T3" fmla="*/ 4 h 52"/>
                <a:gd name="T4" fmla="*/ 44 w 44"/>
                <a:gd name="T5" fmla="*/ 25 h 52"/>
                <a:gd name="T6" fmla="*/ 40 w 44"/>
                <a:gd name="T7" fmla="*/ 48 h 52"/>
                <a:gd name="T8" fmla="*/ 22 w 44"/>
                <a:gd name="T9" fmla="*/ 52 h 52"/>
                <a:gd name="T10" fmla="*/ 3 w 44"/>
                <a:gd name="T11" fmla="*/ 48 h 52"/>
                <a:gd name="T12" fmla="*/ 0 w 44"/>
                <a:gd name="T13" fmla="*/ 26 h 52"/>
                <a:gd name="T14" fmla="*/ 0 w 44"/>
                <a:gd name="T15" fmla="*/ 22 h 52"/>
                <a:gd name="T16" fmla="*/ 0 w 44"/>
                <a:gd name="T17" fmla="*/ 17 h 52"/>
                <a:gd name="T18" fmla="*/ 4 w 44"/>
                <a:gd name="T19" fmla="*/ 3 h 52"/>
                <a:gd name="T20" fmla="*/ 22 w 44"/>
                <a:gd name="T21" fmla="*/ 0 h 52"/>
                <a:gd name="T22" fmla="*/ 22 w 44"/>
                <a:gd name="T23" fmla="*/ 5 h 52"/>
                <a:gd name="T24" fmla="*/ 7 w 44"/>
                <a:gd name="T25" fmla="*/ 7 h 52"/>
                <a:gd name="T26" fmla="*/ 5 w 44"/>
                <a:gd name="T27" fmla="*/ 26 h 52"/>
                <a:gd name="T28" fmla="*/ 7 w 44"/>
                <a:gd name="T29" fmla="*/ 45 h 52"/>
                <a:gd name="T30" fmla="*/ 22 w 44"/>
                <a:gd name="T31" fmla="*/ 47 h 52"/>
                <a:gd name="T32" fmla="*/ 36 w 44"/>
                <a:gd name="T33" fmla="*/ 45 h 52"/>
                <a:gd name="T34" fmla="*/ 38 w 44"/>
                <a:gd name="T35" fmla="*/ 26 h 52"/>
                <a:gd name="T36" fmla="*/ 38 w 44"/>
                <a:gd name="T37" fmla="*/ 23 h 52"/>
                <a:gd name="T38" fmla="*/ 38 w 44"/>
                <a:gd name="T39" fmla="*/ 18 h 52"/>
                <a:gd name="T40" fmla="*/ 35 w 44"/>
                <a:gd name="T41" fmla="*/ 7 h 52"/>
                <a:gd name="T42" fmla="*/ 22 w 44"/>
                <a:gd name="T43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4" h="52">
                  <a:moveTo>
                    <a:pt x="22" y="0"/>
                  </a:moveTo>
                  <a:cubicBezTo>
                    <a:pt x="31" y="0"/>
                    <a:pt x="37" y="1"/>
                    <a:pt x="40" y="4"/>
                  </a:cubicBezTo>
                  <a:cubicBezTo>
                    <a:pt x="42" y="7"/>
                    <a:pt x="44" y="14"/>
                    <a:pt x="44" y="25"/>
                  </a:cubicBezTo>
                  <a:cubicBezTo>
                    <a:pt x="44" y="38"/>
                    <a:pt x="42" y="45"/>
                    <a:pt x="40" y="48"/>
                  </a:cubicBezTo>
                  <a:cubicBezTo>
                    <a:pt x="38" y="51"/>
                    <a:pt x="32" y="52"/>
                    <a:pt x="22" y="52"/>
                  </a:cubicBezTo>
                  <a:cubicBezTo>
                    <a:pt x="12" y="52"/>
                    <a:pt x="6" y="51"/>
                    <a:pt x="3" y="48"/>
                  </a:cubicBezTo>
                  <a:cubicBezTo>
                    <a:pt x="1" y="45"/>
                    <a:pt x="0" y="38"/>
                    <a:pt x="0" y="26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1"/>
                    <a:pt x="1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lose/>
                  <a:moveTo>
                    <a:pt x="22" y="5"/>
                  </a:moveTo>
                  <a:cubicBezTo>
                    <a:pt x="13" y="5"/>
                    <a:pt x="9" y="5"/>
                    <a:pt x="7" y="7"/>
                  </a:cubicBezTo>
                  <a:cubicBezTo>
                    <a:pt x="6" y="9"/>
                    <a:pt x="5" y="15"/>
                    <a:pt x="5" y="26"/>
                  </a:cubicBezTo>
                  <a:cubicBezTo>
                    <a:pt x="5" y="37"/>
                    <a:pt x="6" y="43"/>
                    <a:pt x="7" y="45"/>
                  </a:cubicBezTo>
                  <a:cubicBezTo>
                    <a:pt x="9" y="47"/>
                    <a:pt x="13" y="47"/>
                    <a:pt x="22" y="47"/>
                  </a:cubicBezTo>
                  <a:cubicBezTo>
                    <a:pt x="30" y="47"/>
                    <a:pt x="35" y="47"/>
                    <a:pt x="36" y="45"/>
                  </a:cubicBezTo>
                  <a:cubicBezTo>
                    <a:pt x="37" y="43"/>
                    <a:pt x="38" y="37"/>
                    <a:pt x="38" y="26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8" y="12"/>
                    <a:pt x="37" y="8"/>
                    <a:pt x="35" y="7"/>
                  </a:cubicBezTo>
                  <a:cubicBezTo>
                    <a:pt x="33" y="5"/>
                    <a:pt x="29" y="5"/>
                    <a:pt x="22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9"/>
            <p:cNvSpPr>
              <a:spLocks/>
            </p:cNvSpPr>
            <p:nvPr/>
          </p:nvSpPr>
          <p:spPr bwMode="auto">
            <a:xfrm>
              <a:off x="-164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5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9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5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9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5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0"/>
            <p:cNvSpPr>
              <a:spLocks noEditPoints="1"/>
            </p:cNvSpPr>
            <p:nvPr/>
          </p:nvSpPr>
          <p:spPr bwMode="auto">
            <a:xfrm>
              <a:off x="-124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2 w 39"/>
                <a:gd name="T5" fmla="*/ 0 h 52"/>
                <a:gd name="T6" fmla="*/ 24 w 39"/>
                <a:gd name="T7" fmla="*/ 0 h 52"/>
                <a:gd name="T8" fmla="*/ 36 w 39"/>
                <a:gd name="T9" fmla="*/ 4 h 52"/>
                <a:gd name="T10" fmla="*/ 39 w 39"/>
                <a:gd name="T11" fmla="*/ 16 h 52"/>
                <a:gd name="T12" fmla="*/ 36 w 39"/>
                <a:gd name="T13" fmla="*/ 28 h 52"/>
                <a:gd name="T14" fmla="*/ 23 w 39"/>
                <a:gd name="T15" fmla="*/ 31 h 52"/>
                <a:gd name="T16" fmla="*/ 21 w 39"/>
                <a:gd name="T17" fmla="*/ 31 h 52"/>
                <a:gd name="T18" fmla="*/ 6 w 39"/>
                <a:gd name="T19" fmla="*/ 31 h 52"/>
                <a:gd name="T20" fmla="*/ 6 w 39"/>
                <a:gd name="T21" fmla="*/ 52 h 52"/>
                <a:gd name="T22" fmla="*/ 0 w 39"/>
                <a:gd name="T23" fmla="*/ 52 h 52"/>
                <a:gd name="T24" fmla="*/ 6 w 39"/>
                <a:gd name="T25" fmla="*/ 27 h 52"/>
                <a:gd name="T26" fmla="*/ 20 w 39"/>
                <a:gd name="T27" fmla="*/ 27 h 52"/>
                <a:gd name="T28" fmla="*/ 31 w 39"/>
                <a:gd name="T29" fmla="*/ 25 h 52"/>
                <a:gd name="T30" fmla="*/ 33 w 39"/>
                <a:gd name="T31" fmla="*/ 17 h 52"/>
                <a:gd name="T32" fmla="*/ 32 w 39"/>
                <a:gd name="T33" fmla="*/ 7 h 52"/>
                <a:gd name="T34" fmla="*/ 24 w 39"/>
                <a:gd name="T35" fmla="*/ 5 h 52"/>
                <a:gd name="T36" fmla="*/ 22 w 39"/>
                <a:gd name="T37" fmla="*/ 5 h 52"/>
                <a:gd name="T38" fmla="*/ 6 w 39"/>
                <a:gd name="T39" fmla="*/ 5 h 52"/>
                <a:gd name="T40" fmla="*/ 6 w 39"/>
                <a:gd name="T41" fmla="*/ 2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4"/>
                  </a:cubicBezTo>
                  <a:cubicBezTo>
                    <a:pt x="38" y="6"/>
                    <a:pt x="39" y="10"/>
                    <a:pt x="39" y="16"/>
                  </a:cubicBezTo>
                  <a:cubicBezTo>
                    <a:pt x="39" y="22"/>
                    <a:pt x="38" y="26"/>
                    <a:pt x="36" y="28"/>
                  </a:cubicBezTo>
                  <a:cubicBezTo>
                    <a:pt x="33" y="30"/>
                    <a:pt x="29" y="31"/>
                    <a:pt x="23" y="31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7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6" y="27"/>
                    <a:pt x="29" y="26"/>
                    <a:pt x="31" y="25"/>
                  </a:cubicBezTo>
                  <a:cubicBezTo>
                    <a:pt x="32" y="24"/>
                    <a:pt x="33" y="21"/>
                    <a:pt x="33" y="17"/>
                  </a:cubicBezTo>
                  <a:cubicBezTo>
                    <a:pt x="33" y="12"/>
                    <a:pt x="33" y="8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918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0" y="751719"/>
            <a:ext cx="12192000" cy="610628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756" y="1777181"/>
            <a:ext cx="5392044" cy="439978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77181"/>
            <a:ext cx="5399392" cy="439978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8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756" y="1762591"/>
            <a:ext cx="5369819" cy="5238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62591"/>
            <a:ext cx="5410200" cy="5238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5081" y="896112"/>
            <a:ext cx="10967319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2"/>
          </p:nvPr>
        </p:nvSpPr>
        <p:spPr>
          <a:xfrm>
            <a:off x="627756" y="2384849"/>
            <a:ext cx="5392044" cy="37921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84849"/>
            <a:ext cx="5399392" cy="37921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46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081" y="896112"/>
            <a:ext cx="7057173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7756" y="1981199"/>
            <a:ext cx="1516354" cy="4195763"/>
          </a:xfrm>
        </p:spPr>
        <p:txBody>
          <a:bodyPr>
            <a:normAutofit/>
          </a:bodyPr>
          <a:lstStyle>
            <a:lvl1pPr marL="0" indent="0" algn="r">
              <a:lnSpc>
                <a:spcPct val="200000"/>
              </a:lnSpc>
              <a:buNone/>
              <a:defRPr/>
            </a:lvl1pPr>
          </a:lstStyle>
          <a:p>
            <a:pPr lvl="0"/>
            <a:r>
              <a:rPr lang="en-US" dirty="0"/>
              <a:t>Numbers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9822" y="1981199"/>
            <a:ext cx="5202431" cy="4195763"/>
          </a:xfrm>
        </p:spPr>
        <p:txBody>
          <a:bodyPr>
            <a:normAutofit/>
          </a:bodyPr>
          <a:lstStyle>
            <a:lvl1pPr marL="0" indent="0">
              <a:lnSpc>
                <a:spcPct val="200000"/>
              </a:lnSpc>
              <a:buNone/>
              <a:defRPr/>
            </a:lvl1pPr>
            <a:lvl2pPr>
              <a:lnSpc>
                <a:spcPct val="200000"/>
              </a:lnSpc>
              <a:defRPr/>
            </a:lvl2pPr>
            <a:lvl3pPr>
              <a:lnSpc>
                <a:spcPct val="200000"/>
              </a:lnSpc>
              <a:defRPr/>
            </a:lvl3pPr>
            <a:lvl4pPr>
              <a:lnSpc>
                <a:spcPct val="200000"/>
              </a:lnSpc>
              <a:defRPr/>
            </a:lvl4pPr>
            <a:lvl5pPr>
              <a:lnSpc>
                <a:spcPct val="2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7062654" cy="29669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7861300" y="779999"/>
            <a:ext cx="4330700" cy="610628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2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0" y="896112"/>
            <a:ext cx="5410200" cy="7680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63487"/>
            <a:ext cx="5399392" cy="44134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72200" y="6356350"/>
            <a:ext cx="5399392" cy="31771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760781"/>
            <a:ext cx="5916613" cy="609722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8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 userDrawn="1"/>
        </p:nvSpPr>
        <p:spPr>
          <a:xfrm>
            <a:off x="0" y="0"/>
            <a:ext cx="12192000" cy="780027"/>
          </a:xfrm>
          <a:prstGeom prst="rect">
            <a:avLst/>
          </a:prstGeom>
          <a:solidFill>
            <a:srgbClr val="003F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5081" y="893167"/>
            <a:ext cx="10967319" cy="685800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081" y="1655064"/>
            <a:ext cx="10967319" cy="461840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756" y="386593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961992" cy="34925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4"/>
          <p:cNvGrpSpPr>
            <a:grpSpLocks noChangeAspect="1"/>
          </p:cNvGrpSpPr>
          <p:nvPr userDrawn="1"/>
        </p:nvGrpSpPr>
        <p:grpSpPr bwMode="auto">
          <a:xfrm>
            <a:off x="10589920" y="76189"/>
            <a:ext cx="1098383" cy="627647"/>
            <a:chOff x="-857" y="801"/>
            <a:chExt cx="847" cy="484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-857" y="801"/>
              <a:ext cx="847" cy="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-567" y="872"/>
              <a:ext cx="150" cy="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-567" y="987"/>
              <a:ext cx="150" cy="3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-787" y="872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-787" y="987"/>
              <a:ext cx="151" cy="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-787" y="1101"/>
              <a:ext cx="151" cy="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-357" y="987"/>
              <a:ext cx="279" cy="159"/>
            </a:xfrm>
            <a:custGeom>
              <a:avLst/>
              <a:gdLst>
                <a:gd name="T0" fmla="*/ 459 w 459"/>
                <a:gd name="T1" fmla="*/ 58 h 261"/>
                <a:gd name="T2" fmla="*/ 459 w 459"/>
                <a:gd name="T3" fmla="*/ 58 h 261"/>
                <a:gd name="T4" fmla="*/ 459 w 459"/>
                <a:gd name="T5" fmla="*/ 58 h 261"/>
                <a:gd name="T6" fmla="*/ 459 w 459"/>
                <a:gd name="T7" fmla="*/ 0 h 261"/>
                <a:gd name="T8" fmla="*/ 219 w 459"/>
                <a:gd name="T9" fmla="*/ 0 h 261"/>
                <a:gd name="T10" fmla="*/ 219 w 459"/>
                <a:gd name="T11" fmla="*/ 58 h 261"/>
                <a:gd name="T12" fmla="*/ 394 w 459"/>
                <a:gd name="T13" fmla="*/ 58 h 261"/>
                <a:gd name="T14" fmla="*/ 230 w 459"/>
                <a:gd name="T15" fmla="*/ 197 h 261"/>
                <a:gd name="T16" fmla="*/ 65 w 459"/>
                <a:gd name="T17" fmla="*/ 58 h 261"/>
                <a:gd name="T18" fmla="*/ 0 w 459"/>
                <a:gd name="T19" fmla="*/ 58 h 261"/>
                <a:gd name="T20" fmla="*/ 230 w 459"/>
                <a:gd name="T21" fmla="*/ 261 h 261"/>
                <a:gd name="T22" fmla="*/ 459 w 459"/>
                <a:gd name="T23" fmla="*/ 58 h 261"/>
                <a:gd name="T24" fmla="*/ 459 w 459"/>
                <a:gd name="T25" fmla="*/ 5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9" h="261">
                  <a:moveTo>
                    <a:pt x="459" y="58"/>
                  </a:moveTo>
                  <a:cubicBezTo>
                    <a:pt x="459" y="58"/>
                    <a:pt x="459" y="58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19" y="58"/>
                    <a:pt x="219" y="58"/>
                    <a:pt x="219" y="58"/>
                  </a:cubicBezTo>
                  <a:cubicBezTo>
                    <a:pt x="394" y="58"/>
                    <a:pt x="394" y="58"/>
                    <a:pt x="394" y="58"/>
                  </a:cubicBezTo>
                  <a:cubicBezTo>
                    <a:pt x="381" y="137"/>
                    <a:pt x="312" y="197"/>
                    <a:pt x="230" y="197"/>
                  </a:cubicBezTo>
                  <a:cubicBezTo>
                    <a:pt x="147" y="197"/>
                    <a:pt x="79" y="137"/>
                    <a:pt x="65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4" y="172"/>
                    <a:pt x="112" y="261"/>
                    <a:pt x="230" y="261"/>
                  </a:cubicBezTo>
                  <a:cubicBezTo>
                    <a:pt x="348" y="261"/>
                    <a:pt x="445" y="172"/>
                    <a:pt x="459" y="58"/>
                  </a:cubicBezTo>
                  <a:cubicBezTo>
                    <a:pt x="459" y="58"/>
                    <a:pt x="459" y="58"/>
                    <a:pt x="459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-357" y="864"/>
              <a:ext cx="133" cy="123"/>
            </a:xfrm>
            <a:custGeom>
              <a:avLst/>
              <a:gdLst>
                <a:gd name="T0" fmla="*/ 218 w 218"/>
                <a:gd name="T1" fmla="*/ 0 h 202"/>
                <a:gd name="T2" fmla="*/ 0 w 218"/>
                <a:gd name="T3" fmla="*/ 202 h 202"/>
                <a:gd name="T4" fmla="*/ 65 w 218"/>
                <a:gd name="T5" fmla="*/ 202 h 202"/>
                <a:gd name="T6" fmla="*/ 218 w 218"/>
                <a:gd name="T7" fmla="*/ 65 h 202"/>
                <a:gd name="T8" fmla="*/ 218 w 218"/>
                <a:gd name="T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202">
                  <a:moveTo>
                    <a:pt x="218" y="0"/>
                  </a:moveTo>
                  <a:cubicBezTo>
                    <a:pt x="106" y="6"/>
                    <a:pt x="15" y="92"/>
                    <a:pt x="0" y="202"/>
                  </a:cubicBezTo>
                  <a:cubicBezTo>
                    <a:pt x="65" y="202"/>
                    <a:pt x="65" y="202"/>
                    <a:pt x="65" y="202"/>
                  </a:cubicBezTo>
                  <a:cubicBezTo>
                    <a:pt x="79" y="127"/>
                    <a:pt x="141" y="70"/>
                    <a:pt x="218" y="65"/>
                  </a:cubicBezTo>
                  <a:lnTo>
                    <a:pt x="2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-781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-748" y="1193"/>
              <a:ext cx="26" cy="32"/>
            </a:xfrm>
            <a:custGeom>
              <a:avLst/>
              <a:gdLst>
                <a:gd name="T0" fmla="*/ 26 w 26"/>
                <a:gd name="T1" fmla="*/ 0 h 32"/>
                <a:gd name="T2" fmla="*/ 26 w 26"/>
                <a:gd name="T3" fmla="*/ 32 h 32"/>
                <a:gd name="T4" fmla="*/ 21 w 26"/>
                <a:gd name="T5" fmla="*/ 32 h 32"/>
                <a:gd name="T6" fmla="*/ 8 w 26"/>
                <a:gd name="T7" fmla="*/ 11 h 32"/>
                <a:gd name="T8" fmla="*/ 6 w 26"/>
                <a:gd name="T9" fmla="*/ 7 h 32"/>
                <a:gd name="T10" fmla="*/ 5 w 26"/>
                <a:gd name="T11" fmla="*/ 5 h 32"/>
                <a:gd name="T12" fmla="*/ 3 w 26"/>
                <a:gd name="T13" fmla="*/ 3 h 32"/>
                <a:gd name="T14" fmla="*/ 3 w 26"/>
                <a:gd name="T15" fmla="*/ 3 h 32"/>
                <a:gd name="T16" fmla="*/ 3 w 26"/>
                <a:gd name="T17" fmla="*/ 4 h 32"/>
                <a:gd name="T18" fmla="*/ 3 w 26"/>
                <a:gd name="T19" fmla="*/ 6 h 32"/>
                <a:gd name="T20" fmla="*/ 3 w 26"/>
                <a:gd name="T21" fmla="*/ 8 h 32"/>
                <a:gd name="T22" fmla="*/ 3 w 26"/>
                <a:gd name="T23" fmla="*/ 32 h 32"/>
                <a:gd name="T24" fmla="*/ 0 w 26"/>
                <a:gd name="T25" fmla="*/ 32 h 32"/>
                <a:gd name="T26" fmla="*/ 0 w 26"/>
                <a:gd name="T27" fmla="*/ 0 h 32"/>
                <a:gd name="T28" fmla="*/ 6 w 26"/>
                <a:gd name="T29" fmla="*/ 0 h 32"/>
                <a:gd name="T30" fmla="*/ 17 w 26"/>
                <a:gd name="T31" fmla="*/ 19 h 32"/>
                <a:gd name="T32" fmla="*/ 20 w 26"/>
                <a:gd name="T33" fmla="*/ 24 h 32"/>
                <a:gd name="T34" fmla="*/ 22 w 26"/>
                <a:gd name="T35" fmla="*/ 26 h 32"/>
                <a:gd name="T36" fmla="*/ 23 w 26"/>
                <a:gd name="T37" fmla="*/ 29 h 32"/>
                <a:gd name="T38" fmla="*/ 23 w 26"/>
                <a:gd name="T39" fmla="*/ 29 h 32"/>
                <a:gd name="T40" fmla="*/ 23 w 26"/>
                <a:gd name="T41" fmla="*/ 28 h 32"/>
                <a:gd name="T42" fmla="*/ 23 w 26"/>
                <a:gd name="T43" fmla="*/ 26 h 32"/>
                <a:gd name="T44" fmla="*/ 23 w 26"/>
                <a:gd name="T45" fmla="*/ 24 h 32"/>
                <a:gd name="T46" fmla="*/ 23 w 26"/>
                <a:gd name="T47" fmla="*/ 0 h 32"/>
                <a:gd name="T48" fmla="*/ 26 w 26"/>
                <a:gd name="T4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" h="32">
                  <a:moveTo>
                    <a:pt x="26" y="0"/>
                  </a:moveTo>
                  <a:lnTo>
                    <a:pt x="26" y="32"/>
                  </a:lnTo>
                  <a:lnTo>
                    <a:pt x="21" y="32"/>
                  </a:lnTo>
                  <a:lnTo>
                    <a:pt x="8" y="11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6"/>
                  </a:lnTo>
                  <a:lnTo>
                    <a:pt x="3" y="8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7" y="19"/>
                  </a:lnTo>
                  <a:lnTo>
                    <a:pt x="20" y="24"/>
                  </a:lnTo>
                  <a:lnTo>
                    <a:pt x="22" y="26"/>
                  </a:lnTo>
                  <a:lnTo>
                    <a:pt x="23" y="29"/>
                  </a:lnTo>
                  <a:lnTo>
                    <a:pt x="23" y="29"/>
                  </a:lnTo>
                  <a:lnTo>
                    <a:pt x="23" y="28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-708" y="1193"/>
              <a:ext cx="20" cy="32"/>
            </a:xfrm>
            <a:custGeom>
              <a:avLst/>
              <a:gdLst>
                <a:gd name="T0" fmla="*/ 3 w 20"/>
                <a:gd name="T1" fmla="*/ 3 h 32"/>
                <a:gd name="T2" fmla="*/ 3 w 20"/>
                <a:gd name="T3" fmla="*/ 14 h 32"/>
                <a:gd name="T4" fmla="*/ 19 w 20"/>
                <a:gd name="T5" fmla="*/ 14 h 32"/>
                <a:gd name="T6" fmla="*/ 19 w 20"/>
                <a:gd name="T7" fmla="*/ 17 h 32"/>
                <a:gd name="T8" fmla="*/ 3 w 20"/>
                <a:gd name="T9" fmla="*/ 17 h 32"/>
                <a:gd name="T10" fmla="*/ 3 w 20"/>
                <a:gd name="T11" fmla="*/ 29 h 32"/>
                <a:gd name="T12" fmla="*/ 20 w 20"/>
                <a:gd name="T13" fmla="*/ 29 h 32"/>
                <a:gd name="T14" fmla="*/ 20 w 20"/>
                <a:gd name="T15" fmla="*/ 32 h 32"/>
                <a:gd name="T16" fmla="*/ 0 w 20"/>
                <a:gd name="T17" fmla="*/ 32 h 32"/>
                <a:gd name="T18" fmla="*/ 0 w 20"/>
                <a:gd name="T19" fmla="*/ 0 h 32"/>
                <a:gd name="T20" fmla="*/ 20 w 20"/>
                <a:gd name="T21" fmla="*/ 0 h 32"/>
                <a:gd name="T22" fmla="*/ 20 w 20"/>
                <a:gd name="T23" fmla="*/ 3 h 32"/>
                <a:gd name="T24" fmla="*/ 3 w 20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29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" name="Freeform 16"/>
            <p:cNvSpPr>
              <a:spLocks noEditPoints="1"/>
            </p:cNvSpPr>
            <p:nvPr/>
          </p:nvSpPr>
          <p:spPr bwMode="auto">
            <a:xfrm>
              <a:off x="-675" y="1193"/>
              <a:ext cx="25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6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3 w 40"/>
                <a:gd name="T21" fmla="*/ 52 h 52"/>
                <a:gd name="T22" fmla="*/ 33 w 40"/>
                <a:gd name="T23" fmla="*/ 40 h 52"/>
                <a:gd name="T24" fmla="*/ 25 w 40"/>
                <a:gd name="T25" fmla="*/ 31 h 52"/>
                <a:gd name="T26" fmla="*/ 23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4 w 40"/>
                <a:gd name="T41" fmla="*/ 16 h 52"/>
                <a:gd name="T42" fmla="*/ 32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39" y="23"/>
                    <a:pt x="38" y="25"/>
                  </a:cubicBezTo>
                  <a:cubicBezTo>
                    <a:pt x="37" y="27"/>
                    <a:pt x="34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7" y="26"/>
                    <a:pt x="30" y="25"/>
                    <a:pt x="32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-63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4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7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1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ubicBezTo>
                    <a:pt x="31" y="0"/>
                    <a:pt x="36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0" y="47"/>
                    <a:pt x="15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7" y="40"/>
                    <a:pt x="37" y="34"/>
                  </a:cubicBezTo>
                  <a:cubicBezTo>
                    <a:pt x="37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-603" y="1193"/>
              <a:ext cx="27" cy="32"/>
            </a:xfrm>
            <a:custGeom>
              <a:avLst/>
              <a:gdLst>
                <a:gd name="T0" fmla="*/ 44 w 44"/>
                <a:gd name="T1" fmla="*/ 0 h 52"/>
                <a:gd name="T2" fmla="*/ 25 w 44"/>
                <a:gd name="T3" fmla="*/ 30 h 52"/>
                <a:gd name="T4" fmla="*/ 25 w 44"/>
                <a:gd name="T5" fmla="*/ 52 h 52"/>
                <a:gd name="T6" fmla="*/ 19 w 44"/>
                <a:gd name="T7" fmla="*/ 52 h 52"/>
                <a:gd name="T8" fmla="*/ 19 w 44"/>
                <a:gd name="T9" fmla="*/ 30 h 52"/>
                <a:gd name="T10" fmla="*/ 0 w 44"/>
                <a:gd name="T11" fmla="*/ 0 h 52"/>
                <a:gd name="T12" fmla="*/ 7 w 44"/>
                <a:gd name="T13" fmla="*/ 0 h 52"/>
                <a:gd name="T14" fmla="*/ 18 w 44"/>
                <a:gd name="T15" fmla="*/ 18 h 52"/>
                <a:gd name="T16" fmla="*/ 20 w 44"/>
                <a:gd name="T17" fmla="*/ 21 h 52"/>
                <a:gd name="T18" fmla="*/ 21 w 44"/>
                <a:gd name="T19" fmla="*/ 23 h 52"/>
                <a:gd name="T20" fmla="*/ 22 w 44"/>
                <a:gd name="T21" fmla="*/ 24 h 52"/>
                <a:gd name="T22" fmla="*/ 22 w 44"/>
                <a:gd name="T23" fmla="*/ 24 h 52"/>
                <a:gd name="T24" fmla="*/ 23 w 44"/>
                <a:gd name="T25" fmla="*/ 23 h 52"/>
                <a:gd name="T26" fmla="*/ 24 w 44"/>
                <a:gd name="T27" fmla="*/ 21 h 52"/>
                <a:gd name="T28" fmla="*/ 26 w 44"/>
                <a:gd name="T29" fmla="*/ 18 h 52"/>
                <a:gd name="T30" fmla="*/ 37 w 44"/>
                <a:gd name="T31" fmla="*/ 0 h 52"/>
                <a:gd name="T32" fmla="*/ 44 w 44"/>
                <a:gd name="T3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52">
                  <a:moveTo>
                    <a:pt x="44" y="0"/>
                  </a:moveTo>
                  <a:cubicBezTo>
                    <a:pt x="25" y="30"/>
                    <a:pt x="25" y="30"/>
                    <a:pt x="25" y="3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1"/>
                    <a:pt x="21" y="22"/>
                    <a:pt x="21" y="23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37" y="0"/>
                    <a:pt x="37" y="0"/>
                    <a:pt x="37" y="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-544" y="1193"/>
              <a:ext cx="19" cy="32"/>
            </a:xfrm>
            <a:custGeom>
              <a:avLst/>
              <a:gdLst>
                <a:gd name="T0" fmla="*/ 3 w 19"/>
                <a:gd name="T1" fmla="*/ 3 h 32"/>
                <a:gd name="T2" fmla="*/ 3 w 19"/>
                <a:gd name="T3" fmla="*/ 14 h 32"/>
                <a:gd name="T4" fmla="*/ 19 w 19"/>
                <a:gd name="T5" fmla="*/ 14 h 32"/>
                <a:gd name="T6" fmla="*/ 19 w 19"/>
                <a:gd name="T7" fmla="*/ 17 h 32"/>
                <a:gd name="T8" fmla="*/ 3 w 19"/>
                <a:gd name="T9" fmla="*/ 17 h 32"/>
                <a:gd name="T10" fmla="*/ 3 w 19"/>
                <a:gd name="T11" fmla="*/ 32 h 32"/>
                <a:gd name="T12" fmla="*/ 0 w 19"/>
                <a:gd name="T13" fmla="*/ 32 h 32"/>
                <a:gd name="T14" fmla="*/ 0 w 19"/>
                <a:gd name="T15" fmla="*/ 0 h 32"/>
                <a:gd name="T16" fmla="*/ 19 w 19"/>
                <a:gd name="T17" fmla="*/ 0 h 32"/>
                <a:gd name="T18" fmla="*/ 19 w 19"/>
                <a:gd name="T19" fmla="*/ 3 h 32"/>
                <a:gd name="T20" fmla="*/ 3 w 19"/>
                <a:gd name="T21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32">
                  <a:moveTo>
                    <a:pt x="3" y="3"/>
                  </a:moveTo>
                  <a:lnTo>
                    <a:pt x="3" y="14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3" y="17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-513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4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-476" y="1193"/>
              <a:ext cx="24" cy="32"/>
            </a:xfrm>
            <a:custGeom>
              <a:avLst/>
              <a:gdLst>
                <a:gd name="T0" fmla="*/ 14 w 24"/>
                <a:gd name="T1" fmla="*/ 4 h 32"/>
                <a:gd name="T2" fmla="*/ 14 w 24"/>
                <a:gd name="T3" fmla="*/ 32 h 32"/>
                <a:gd name="T4" fmla="*/ 10 w 24"/>
                <a:gd name="T5" fmla="*/ 32 h 32"/>
                <a:gd name="T6" fmla="*/ 10 w 24"/>
                <a:gd name="T7" fmla="*/ 4 h 32"/>
                <a:gd name="T8" fmla="*/ 0 w 24"/>
                <a:gd name="T9" fmla="*/ 4 h 32"/>
                <a:gd name="T10" fmla="*/ 0 w 24"/>
                <a:gd name="T11" fmla="*/ 0 h 32"/>
                <a:gd name="T12" fmla="*/ 24 w 24"/>
                <a:gd name="T13" fmla="*/ 0 h 32"/>
                <a:gd name="T14" fmla="*/ 24 w 24"/>
                <a:gd name="T15" fmla="*/ 4 h 32"/>
                <a:gd name="T16" fmla="*/ 14 w 24"/>
                <a:gd name="T17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32">
                  <a:moveTo>
                    <a:pt x="14" y="4"/>
                  </a:moveTo>
                  <a:lnTo>
                    <a:pt x="14" y="32"/>
                  </a:lnTo>
                  <a:lnTo>
                    <a:pt x="10" y="32"/>
                  </a:lnTo>
                  <a:lnTo>
                    <a:pt x="10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4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-440" y="1193"/>
              <a:ext cx="24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0 w 41"/>
                <a:gd name="T9" fmla="*/ 52 h 52"/>
                <a:gd name="T10" fmla="*/ 4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8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4" y="51"/>
                    <a:pt x="29" y="52"/>
                    <a:pt x="20" y="52"/>
                  </a:cubicBezTo>
                  <a:cubicBezTo>
                    <a:pt x="12" y="52"/>
                    <a:pt x="7" y="51"/>
                    <a:pt x="4" y="49"/>
                  </a:cubicBezTo>
                  <a:cubicBezTo>
                    <a:pt x="1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8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4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7" name="Freeform 23"/>
            <p:cNvSpPr>
              <a:spLocks noEditPoints="1"/>
            </p:cNvSpPr>
            <p:nvPr/>
          </p:nvSpPr>
          <p:spPr bwMode="auto">
            <a:xfrm>
              <a:off x="-401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4 w 39"/>
                <a:gd name="T5" fmla="*/ 0 h 52"/>
                <a:gd name="T6" fmla="*/ 36 w 39"/>
                <a:gd name="T7" fmla="*/ 3 h 52"/>
                <a:gd name="T8" fmla="*/ 39 w 39"/>
                <a:gd name="T9" fmla="*/ 15 h 52"/>
                <a:gd name="T10" fmla="*/ 38 w 39"/>
                <a:gd name="T11" fmla="*/ 25 h 52"/>
                <a:gd name="T12" fmla="*/ 30 w 39"/>
                <a:gd name="T13" fmla="*/ 29 h 52"/>
                <a:gd name="T14" fmla="*/ 30 w 39"/>
                <a:gd name="T15" fmla="*/ 29 h 52"/>
                <a:gd name="T16" fmla="*/ 39 w 39"/>
                <a:gd name="T17" fmla="*/ 39 h 52"/>
                <a:gd name="T18" fmla="*/ 39 w 39"/>
                <a:gd name="T19" fmla="*/ 52 h 52"/>
                <a:gd name="T20" fmla="*/ 33 w 39"/>
                <a:gd name="T21" fmla="*/ 52 h 52"/>
                <a:gd name="T22" fmla="*/ 33 w 39"/>
                <a:gd name="T23" fmla="*/ 40 h 52"/>
                <a:gd name="T24" fmla="*/ 25 w 39"/>
                <a:gd name="T25" fmla="*/ 31 h 52"/>
                <a:gd name="T26" fmla="*/ 23 w 39"/>
                <a:gd name="T27" fmla="*/ 31 h 52"/>
                <a:gd name="T28" fmla="*/ 5 w 39"/>
                <a:gd name="T29" fmla="*/ 31 h 52"/>
                <a:gd name="T30" fmla="*/ 5 w 39"/>
                <a:gd name="T31" fmla="*/ 52 h 52"/>
                <a:gd name="T32" fmla="*/ 0 w 39"/>
                <a:gd name="T33" fmla="*/ 52 h 52"/>
                <a:gd name="T34" fmla="*/ 5 w 39"/>
                <a:gd name="T35" fmla="*/ 26 h 52"/>
                <a:gd name="T36" fmla="*/ 22 w 39"/>
                <a:gd name="T37" fmla="*/ 26 h 52"/>
                <a:gd name="T38" fmla="*/ 31 w 39"/>
                <a:gd name="T39" fmla="*/ 24 h 52"/>
                <a:gd name="T40" fmla="*/ 34 w 39"/>
                <a:gd name="T41" fmla="*/ 16 h 52"/>
                <a:gd name="T42" fmla="*/ 32 w 39"/>
                <a:gd name="T43" fmla="*/ 7 h 52"/>
                <a:gd name="T44" fmla="*/ 24 w 39"/>
                <a:gd name="T45" fmla="*/ 5 h 52"/>
                <a:gd name="T46" fmla="*/ 5 w 39"/>
                <a:gd name="T47" fmla="*/ 5 h 52"/>
                <a:gd name="T48" fmla="*/ 5 w 39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3"/>
                  </a:cubicBezTo>
                  <a:cubicBezTo>
                    <a:pt x="38" y="6"/>
                    <a:pt x="39" y="9"/>
                    <a:pt x="39" y="15"/>
                  </a:cubicBezTo>
                  <a:cubicBezTo>
                    <a:pt x="39" y="20"/>
                    <a:pt x="39" y="23"/>
                    <a:pt x="38" y="25"/>
                  </a:cubicBezTo>
                  <a:cubicBezTo>
                    <a:pt x="36" y="27"/>
                    <a:pt x="34" y="28"/>
                    <a:pt x="30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6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4"/>
                    <a:pt x="30" y="31"/>
                    <a:pt x="2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52"/>
                    <a:pt x="5" y="52"/>
                    <a:pt x="5" y="52"/>
                  </a:cubicBezTo>
                  <a:lnTo>
                    <a:pt x="0" y="52"/>
                  </a:lnTo>
                  <a:close/>
                  <a:moveTo>
                    <a:pt x="5" y="26"/>
                  </a:moveTo>
                  <a:cubicBezTo>
                    <a:pt x="22" y="26"/>
                    <a:pt x="22" y="26"/>
                    <a:pt x="22" y="26"/>
                  </a:cubicBezTo>
                  <a:cubicBezTo>
                    <a:pt x="27" y="26"/>
                    <a:pt x="30" y="25"/>
                    <a:pt x="31" y="24"/>
                  </a:cubicBezTo>
                  <a:cubicBezTo>
                    <a:pt x="33" y="23"/>
                    <a:pt x="34" y="20"/>
                    <a:pt x="34" y="16"/>
                  </a:cubicBezTo>
                  <a:cubicBezTo>
                    <a:pt x="34" y="12"/>
                    <a:pt x="33" y="9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5" y="5"/>
                    <a:pt x="5" y="5"/>
                    <a:pt x="5" y="5"/>
                  </a:cubicBezTo>
                  <a:lnTo>
                    <a:pt x="5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8" name="Freeform 24"/>
            <p:cNvSpPr>
              <a:spLocks/>
            </p:cNvSpPr>
            <p:nvPr/>
          </p:nvSpPr>
          <p:spPr bwMode="auto">
            <a:xfrm>
              <a:off x="-365" y="1193"/>
              <a:ext cx="21" cy="32"/>
            </a:xfrm>
            <a:custGeom>
              <a:avLst/>
              <a:gdLst>
                <a:gd name="T0" fmla="*/ 4 w 21"/>
                <a:gd name="T1" fmla="*/ 3 h 32"/>
                <a:gd name="T2" fmla="*/ 4 w 21"/>
                <a:gd name="T3" fmla="*/ 14 h 32"/>
                <a:gd name="T4" fmla="*/ 20 w 21"/>
                <a:gd name="T5" fmla="*/ 14 h 32"/>
                <a:gd name="T6" fmla="*/ 20 w 21"/>
                <a:gd name="T7" fmla="*/ 17 h 32"/>
                <a:gd name="T8" fmla="*/ 4 w 21"/>
                <a:gd name="T9" fmla="*/ 17 h 32"/>
                <a:gd name="T10" fmla="*/ 4 w 21"/>
                <a:gd name="T11" fmla="*/ 29 h 32"/>
                <a:gd name="T12" fmla="*/ 21 w 21"/>
                <a:gd name="T13" fmla="*/ 29 h 32"/>
                <a:gd name="T14" fmla="*/ 21 w 21"/>
                <a:gd name="T15" fmla="*/ 32 h 32"/>
                <a:gd name="T16" fmla="*/ 0 w 21"/>
                <a:gd name="T17" fmla="*/ 32 h 32"/>
                <a:gd name="T18" fmla="*/ 0 w 21"/>
                <a:gd name="T19" fmla="*/ 0 h 32"/>
                <a:gd name="T20" fmla="*/ 21 w 21"/>
                <a:gd name="T21" fmla="*/ 0 h 32"/>
                <a:gd name="T22" fmla="*/ 21 w 21"/>
                <a:gd name="T23" fmla="*/ 3 h 32"/>
                <a:gd name="T24" fmla="*/ 4 w 21"/>
                <a:gd name="T25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32">
                  <a:moveTo>
                    <a:pt x="4" y="3"/>
                  </a:moveTo>
                  <a:lnTo>
                    <a:pt x="4" y="14"/>
                  </a:lnTo>
                  <a:lnTo>
                    <a:pt x="20" y="14"/>
                  </a:lnTo>
                  <a:lnTo>
                    <a:pt x="20" y="17"/>
                  </a:lnTo>
                  <a:lnTo>
                    <a:pt x="4" y="17"/>
                  </a:lnTo>
                  <a:lnTo>
                    <a:pt x="4" y="29"/>
                  </a:lnTo>
                  <a:lnTo>
                    <a:pt x="21" y="29"/>
                  </a:lnTo>
                  <a:lnTo>
                    <a:pt x="21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-333" y="1193"/>
              <a:ext cx="24" cy="32"/>
            </a:xfrm>
            <a:custGeom>
              <a:avLst/>
              <a:gdLst>
                <a:gd name="T0" fmla="*/ 38 w 39"/>
                <a:gd name="T1" fmla="*/ 14 h 52"/>
                <a:gd name="T2" fmla="*/ 32 w 39"/>
                <a:gd name="T3" fmla="*/ 14 h 52"/>
                <a:gd name="T4" fmla="*/ 30 w 39"/>
                <a:gd name="T5" fmla="*/ 6 h 52"/>
                <a:gd name="T6" fmla="*/ 20 w 39"/>
                <a:gd name="T7" fmla="*/ 5 h 52"/>
                <a:gd name="T8" fmla="*/ 9 w 39"/>
                <a:gd name="T9" fmla="*/ 6 h 52"/>
                <a:gd name="T10" fmla="*/ 6 w 39"/>
                <a:gd name="T11" fmla="*/ 13 h 52"/>
                <a:gd name="T12" fmla="*/ 8 w 39"/>
                <a:gd name="T13" fmla="*/ 21 h 52"/>
                <a:gd name="T14" fmla="*/ 20 w 39"/>
                <a:gd name="T15" fmla="*/ 23 h 52"/>
                <a:gd name="T16" fmla="*/ 36 w 39"/>
                <a:gd name="T17" fmla="*/ 26 h 52"/>
                <a:gd name="T18" fmla="*/ 39 w 39"/>
                <a:gd name="T19" fmla="*/ 37 h 52"/>
                <a:gd name="T20" fmla="*/ 35 w 39"/>
                <a:gd name="T21" fmla="*/ 50 h 52"/>
                <a:gd name="T22" fmla="*/ 19 w 39"/>
                <a:gd name="T23" fmla="*/ 52 h 52"/>
                <a:gd name="T24" fmla="*/ 4 w 39"/>
                <a:gd name="T25" fmla="*/ 50 h 52"/>
                <a:gd name="T26" fmla="*/ 0 w 39"/>
                <a:gd name="T27" fmla="*/ 38 h 52"/>
                <a:gd name="T28" fmla="*/ 0 w 39"/>
                <a:gd name="T29" fmla="*/ 36 h 52"/>
                <a:gd name="T30" fmla="*/ 6 w 39"/>
                <a:gd name="T31" fmla="*/ 36 h 52"/>
                <a:gd name="T32" fmla="*/ 6 w 39"/>
                <a:gd name="T33" fmla="*/ 37 h 52"/>
                <a:gd name="T34" fmla="*/ 8 w 39"/>
                <a:gd name="T35" fmla="*/ 46 h 52"/>
                <a:gd name="T36" fmla="*/ 19 w 39"/>
                <a:gd name="T37" fmla="*/ 47 h 52"/>
                <a:gd name="T38" fmla="*/ 31 w 39"/>
                <a:gd name="T39" fmla="*/ 46 h 52"/>
                <a:gd name="T40" fmla="*/ 33 w 39"/>
                <a:gd name="T41" fmla="*/ 37 h 52"/>
                <a:gd name="T42" fmla="*/ 32 w 39"/>
                <a:gd name="T43" fmla="*/ 30 h 52"/>
                <a:gd name="T44" fmla="*/ 25 w 39"/>
                <a:gd name="T45" fmla="*/ 29 h 52"/>
                <a:gd name="T46" fmla="*/ 19 w 39"/>
                <a:gd name="T47" fmla="*/ 28 h 52"/>
                <a:gd name="T48" fmla="*/ 13 w 39"/>
                <a:gd name="T49" fmla="*/ 28 h 52"/>
                <a:gd name="T50" fmla="*/ 0 w 39"/>
                <a:gd name="T51" fmla="*/ 14 h 52"/>
                <a:gd name="T52" fmla="*/ 4 w 39"/>
                <a:gd name="T53" fmla="*/ 3 h 52"/>
                <a:gd name="T54" fmla="*/ 19 w 39"/>
                <a:gd name="T55" fmla="*/ 0 h 52"/>
                <a:gd name="T56" fmla="*/ 35 w 39"/>
                <a:gd name="T57" fmla="*/ 2 h 52"/>
                <a:gd name="T58" fmla="*/ 38 w 39"/>
                <a:gd name="T59" fmla="*/ 1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52">
                  <a:moveTo>
                    <a:pt x="38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10"/>
                    <a:pt x="32" y="7"/>
                    <a:pt x="30" y="6"/>
                  </a:cubicBezTo>
                  <a:cubicBezTo>
                    <a:pt x="29" y="5"/>
                    <a:pt x="26" y="5"/>
                    <a:pt x="20" y="5"/>
                  </a:cubicBezTo>
                  <a:cubicBezTo>
                    <a:pt x="14" y="5"/>
                    <a:pt x="10" y="5"/>
                    <a:pt x="9" y="6"/>
                  </a:cubicBezTo>
                  <a:cubicBezTo>
                    <a:pt x="7" y="7"/>
                    <a:pt x="6" y="10"/>
                    <a:pt x="6" y="13"/>
                  </a:cubicBezTo>
                  <a:cubicBezTo>
                    <a:pt x="6" y="17"/>
                    <a:pt x="7" y="20"/>
                    <a:pt x="8" y="21"/>
                  </a:cubicBezTo>
                  <a:cubicBezTo>
                    <a:pt x="9" y="22"/>
                    <a:pt x="13" y="22"/>
                    <a:pt x="20" y="23"/>
                  </a:cubicBezTo>
                  <a:cubicBezTo>
                    <a:pt x="28" y="23"/>
                    <a:pt x="34" y="24"/>
                    <a:pt x="36" y="26"/>
                  </a:cubicBezTo>
                  <a:cubicBezTo>
                    <a:pt x="38" y="28"/>
                    <a:pt x="39" y="31"/>
                    <a:pt x="39" y="37"/>
                  </a:cubicBezTo>
                  <a:cubicBezTo>
                    <a:pt x="39" y="44"/>
                    <a:pt x="38" y="48"/>
                    <a:pt x="35" y="50"/>
                  </a:cubicBezTo>
                  <a:cubicBezTo>
                    <a:pt x="33" y="51"/>
                    <a:pt x="27" y="52"/>
                    <a:pt x="19" y="52"/>
                  </a:cubicBezTo>
                  <a:cubicBezTo>
                    <a:pt x="11" y="52"/>
                    <a:pt x="6" y="51"/>
                    <a:pt x="4" y="50"/>
                  </a:cubicBezTo>
                  <a:cubicBezTo>
                    <a:pt x="1" y="48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6" y="42"/>
                    <a:pt x="6" y="45"/>
                    <a:pt x="8" y="46"/>
                  </a:cubicBezTo>
                  <a:cubicBezTo>
                    <a:pt x="9" y="47"/>
                    <a:pt x="13" y="47"/>
                    <a:pt x="19" y="47"/>
                  </a:cubicBezTo>
                  <a:cubicBezTo>
                    <a:pt x="25" y="47"/>
                    <a:pt x="30" y="47"/>
                    <a:pt x="31" y="46"/>
                  </a:cubicBezTo>
                  <a:cubicBezTo>
                    <a:pt x="33" y="45"/>
                    <a:pt x="33" y="42"/>
                    <a:pt x="33" y="37"/>
                  </a:cubicBezTo>
                  <a:cubicBezTo>
                    <a:pt x="33" y="34"/>
                    <a:pt x="33" y="32"/>
                    <a:pt x="32" y="30"/>
                  </a:cubicBezTo>
                  <a:cubicBezTo>
                    <a:pt x="31" y="29"/>
                    <a:pt x="29" y="29"/>
                    <a:pt x="25" y="29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5" y="27"/>
                    <a:pt x="0" y="23"/>
                    <a:pt x="0" y="14"/>
                  </a:cubicBezTo>
                  <a:cubicBezTo>
                    <a:pt x="0" y="8"/>
                    <a:pt x="2" y="5"/>
                    <a:pt x="4" y="3"/>
                  </a:cubicBezTo>
                  <a:cubicBezTo>
                    <a:pt x="7" y="1"/>
                    <a:pt x="12" y="0"/>
                    <a:pt x="19" y="0"/>
                  </a:cubicBezTo>
                  <a:cubicBezTo>
                    <a:pt x="27" y="0"/>
                    <a:pt x="32" y="1"/>
                    <a:pt x="35" y="2"/>
                  </a:cubicBezTo>
                  <a:cubicBezTo>
                    <a:pt x="37" y="4"/>
                    <a:pt x="38" y="8"/>
                    <a:pt x="38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auto">
            <a:xfrm>
              <a:off x="-278" y="1193"/>
              <a:ext cx="26" cy="32"/>
            </a:xfrm>
            <a:custGeom>
              <a:avLst/>
              <a:gdLst>
                <a:gd name="T0" fmla="*/ 21 w 43"/>
                <a:gd name="T1" fmla="*/ 26 h 52"/>
                <a:gd name="T2" fmla="*/ 43 w 43"/>
                <a:gd name="T3" fmla="*/ 26 h 52"/>
                <a:gd name="T4" fmla="*/ 43 w 43"/>
                <a:gd name="T5" fmla="*/ 32 h 52"/>
                <a:gd name="T6" fmla="*/ 40 w 43"/>
                <a:gd name="T7" fmla="*/ 49 h 52"/>
                <a:gd name="T8" fmla="*/ 22 w 43"/>
                <a:gd name="T9" fmla="*/ 52 h 52"/>
                <a:gd name="T10" fmla="*/ 4 w 43"/>
                <a:gd name="T11" fmla="*/ 48 h 52"/>
                <a:gd name="T12" fmla="*/ 0 w 43"/>
                <a:gd name="T13" fmla="*/ 31 h 52"/>
                <a:gd name="T14" fmla="*/ 0 w 43"/>
                <a:gd name="T15" fmla="*/ 23 h 52"/>
                <a:gd name="T16" fmla="*/ 0 w 43"/>
                <a:gd name="T17" fmla="*/ 19 h 52"/>
                <a:gd name="T18" fmla="*/ 5 w 43"/>
                <a:gd name="T19" fmla="*/ 3 h 52"/>
                <a:gd name="T20" fmla="*/ 22 w 43"/>
                <a:gd name="T21" fmla="*/ 0 h 52"/>
                <a:gd name="T22" fmla="*/ 39 w 43"/>
                <a:gd name="T23" fmla="*/ 2 h 52"/>
                <a:gd name="T24" fmla="*/ 43 w 43"/>
                <a:gd name="T25" fmla="*/ 13 h 52"/>
                <a:gd name="T26" fmla="*/ 43 w 43"/>
                <a:gd name="T27" fmla="*/ 15 h 52"/>
                <a:gd name="T28" fmla="*/ 37 w 43"/>
                <a:gd name="T29" fmla="*/ 15 h 52"/>
                <a:gd name="T30" fmla="*/ 37 w 43"/>
                <a:gd name="T31" fmla="*/ 14 h 52"/>
                <a:gd name="T32" fmla="*/ 35 w 43"/>
                <a:gd name="T33" fmla="*/ 6 h 52"/>
                <a:gd name="T34" fmla="*/ 21 w 43"/>
                <a:gd name="T35" fmla="*/ 5 h 52"/>
                <a:gd name="T36" fmla="*/ 8 w 43"/>
                <a:gd name="T37" fmla="*/ 7 h 52"/>
                <a:gd name="T38" fmla="*/ 6 w 43"/>
                <a:gd name="T39" fmla="*/ 19 h 52"/>
                <a:gd name="T40" fmla="*/ 6 w 43"/>
                <a:gd name="T41" fmla="*/ 26 h 52"/>
                <a:gd name="T42" fmla="*/ 6 w 43"/>
                <a:gd name="T43" fmla="*/ 33 h 52"/>
                <a:gd name="T44" fmla="*/ 9 w 43"/>
                <a:gd name="T45" fmla="*/ 45 h 52"/>
                <a:gd name="T46" fmla="*/ 24 w 43"/>
                <a:gd name="T47" fmla="*/ 47 h 52"/>
                <a:gd name="T48" fmla="*/ 35 w 43"/>
                <a:gd name="T49" fmla="*/ 45 h 52"/>
                <a:gd name="T50" fmla="*/ 38 w 43"/>
                <a:gd name="T51" fmla="*/ 34 h 52"/>
                <a:gd name="T52" fmla="*/ 37 w 43"/>
                <a:gd name="T53" fmla="*/ 31 h 52"/>
                <a:gd name="T54" fmla="*/ 21 w 43"/>
                <a:gd name="T55" fmla="*/ 31 h 52"/>
                <a:gd name="T56" fmla="*/ 21 w 43"/>
                <a:gd name="T57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52">
                  <a:moveTo>
                    <a:pt x="21" y="26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43" y="27"/>
                    <a:pt x="43" y="29"/>
                    <a:pt x="43" y="32"/>
                  </a:cubicBezTo>
                  <a:cubicBezTo>
                    <a:pt x="43" y="41"/>
                    <a:pt x="42" y="47"/>
                    <a:pt x="40" y="49"/>
                  </a:cubicBezTo>
                  <a:cubicBezTo>
                    <a:pt x="37" y="51"/>
                    <a:pt x="31" y="52"/>
                    <a:pt x="22" y="52"/>
                  </a:cubicBezTo>
                  <a:cubicBezTo>
                    <a:pt x="13" y="52"/>
                    <a:pt x="7" y="51"/>
                    <a:pt x="4" y="48"/>
                  </a:cubicBezTo>
                  <a:cubicBezTo>
                    <a:pt x="2" y="46"/>
                    <a:pt x="0" y="40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1"/>
                    <a:pt x="2" y="6"/>
                    <a:pt x="5" y="3"/>
                  </a:cubicBezTo>
                  <a:cubicBezTo>
                    <a:pt x="8" y="1"/>
                    <a:pt x="13" y="0"/>
                    <a:pt x="22" y="0"/>
                  </a:cubicBezTo>
                  <a:cubicBezTo>
                    <a:pt x="31" y="0"/>
                    <a:pt x="37" y="0"/>
                    <a:pt x="39" y="2"/>
                  </a:cubicBezTo>
                  <a:cubicBezTo>
                    <a:pt x="42" y="4"/>
                    <a:pt x="43" y="7"/>
                    <a:pt x="43" y="13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0"/>
                    <a:pt x="36" y="7"/>
                    <a:pt x="35" y="6"/>
                  </a:cubicBezTo>
                  <a:cubicBezTo>
                    <a:pt x="33" y="5"/>
                    <a:pt x="28" y="5"/>
                    <a:pt x="21" y="5"/>
                  </a:cubicBezTo>
                  <a:cubicBezTo>
                    <a:pt x="14" y="5"/>
                    <a:pt x="10" y="5"/>
                    <a:pt x="8" y="7"/>
                  </a:cubicBezTo>
                  <a:cubicBezTo>
                    <a:pt x="7" y="9"/>
                    <a:pt x="6" y="13"/>
                    <a:pt x="6" y="19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40"/>
                    <a:pt x="7" y="44"/>
                    <a:pt x="9" y="45"/>
                  </a:cubicBezTo>
                  <a:cubicBezTo>
                    <a:pt x="11" y="47"/>
                    <a:pt x="16" y="47"/>
                    <a:pt x="24" y="47"/>
                  </a:cubicBezTo>
                  <a:cubicBezTo>
                    <a:pt x="30" y="47"/>
                    <a:pt x="34" y="47"/>
                    <a:pt x="35" y="45"/>
                  </a:cubicBezTo>
                  <a:cubicBezTo>
                    <a:pt x="37" y="44"/>
                    <a:pt x="38" y="40"/>
                    <a:pt x="38" y="34"/>
                  </a:cubicBezTo>
                  <a:cubicBezTo>
                    <a:pt x="38" y="34"/>
                    <a:pt x="37" y="33"/>
                    <a:pt x="37" y="3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2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1" name="Freeform 27"/>
            <p:cNvSpPr>
              <a:spLocks noEditPoints="1"/>
            </p:cNvSpPr>
            <p:nvPr/>
          </p:nvSpPr>
          <p:spPr bwMode="auto">
            <a:xfrm>
              <a:off x="-239" y="1193"/>
              <a:ext cx="24" cy="32"/>
            </a:xfrm>
            <a:custGeom>
              <a:avLst/>
              <a:gdLst>
                <a:gd name="T0" fmla="*/ 0 w 40"/>
                <a:gd name="T1" fmla="*/ 52 h 52"/>
                <a:gd name="T2" fmla="*/ 0 w 40"/>
                <a:gd name="T3" fmla="*/ 0 h 52"/>
                <a:gd name="T4" fmla="*/ 25 w 40"/>
                <a:gd name="T5" fmla="*/ 0 h 52"/>
                <a:gd name="T6" fmla="*/ 37 w 40"/>
                <a:gd name="T7" fmla="*/ 3 h 52"/>
                <a:gd name="T8" fmla="*/ 40 w 40"/>
                <a:gd name="T9" fmla="*/ 15 h 52"/>
                <a:gd name="T10" fmla="*/ 38 w 40"/>
                <a:gd name="T11" fmla="*/ 25 h 52"/>
                <a:gd name="T12" fmla="*/ 31 w 40"/>
                <a:gd name="T13" fmla="*/ 29 h 52"/>
                <a:gd name="T14" fmla="*/ 31 w 40"/>
                <a:gd name="T15" fmla="*/ 29 h 52"/>
                <a:gd name="T16" fmla="*/ 39 w 40"/>
                <a:gd name="T17" fmla="*/ 39 h 52"/>
                <a:gd name="T18" fmla="*/ 39 w 40"/>
                <a:gd name="T19" fmla="*/ 52 h 52"/>
                <a:gd name="T20" fmla="*/ 34 w 40"/>
                <a:gd name="T21" fmla="*/ 52 h 52"/>
                <a:gd name="T22" fmla="*/ 34 w 40"/>
                <a:gd name="T23" fmla="*/ 40 h 52"/>
                <a:gd name="T24" fmla="*/ 26 w 40"/>
                <a:gd name="T25" fmla="*/ 31 h 52"/>
                <a:gd name="T26" fmla="*/ 24 w 40"/>
                <a:gd name="T27" fmla="*/ 31 h 52"/>
                <a:gd name="T28" fmla="*/ 6 w 40"/>
                <a:gd name="T29" fmla="*/ 31 h 52"/>
                <a:gd name="T30" fmla="*/ 6 w 40"/>
                <a:gd name="T31" fmla="*/ 52 h 52"/>
                <a:gd name="T32" fmla="*/ 0 w 40"/>
                <a:gd name="T33" fmla="*/ 52 h 52"/>
                <a:gd name="T34" fmla="*/ 6 w 40"/>
                <a:gd name="T35" fmla="*/ 26 h 52"/>
                <a:gd name="T36" fmla="*/ 23 w 40"/>
                <a:gd name="T37" fmla="*/ 26 h 52"/>
                <a:gd name="T38" fmla="*/ 32 w 40"/>
                <a:gd name="T39" fmla="*/ 24 h 52"/>
                <a:gd name="T40" fmla="*/ 35 w 40"/>
                <a:gd name="T41" fmla="*/ 16 h 52"/>
                <a:gd name="T42" fmla="*/ 33 w 40"/>
                <a:gd name="T43" fmla="*/ 7 h 52"/>
                <a:gd name="T44" fmla="*/ 25 w 40"/>
                <a:gd name="T45" fmla="*/ 5 h 52"/>
                <a:gd name="T46" fmla="*/ 6 w 40"/>
                <a:gd name="T47" fmla="*/ 5 h 52"/>
                <a:gd name="T48" fmla="*/ 6 w 40"/>
                <a:gd name="T4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1" y="0"/>
                    <a:pt x="34" y="1"/>
                    <a:pt x="37" y="3"/>
                  </a:cubicBezTo>
                  <a:cubicBezTo>
                    <a:pt x="39" y="6"/>
                    <a:pt x="40" y="9"/>
                    <a:pt x="40" y="15"/>
                  </a:cubicBezTo>
                  <a:cubicBezTo>
                    <a:pt x="40" y="20"/>
                    <a:pt x="40" y="23"/>
                    <a:pt x="38" y="25"/>
                  </a:cubicBezTo>
                  <a:cubicBezTo>
                    <a:pt x="37" y="27"/>
                    <a:pt x="35" y="28"/>
                    <a:pt x="31" y="29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7" y="29"/>
                    <a:pt x="39" y="32"/>
                    <a:pt x="39" y="39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4" y="34"/>
                    <a:pt x="31" y="31"/>
                    <a:pt x="26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6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8" y="26"/>
                    <a:pt x="31" y="25"/>
                    <a:pt x="32" y="24"/>
                  </a:cubicBezTo>
                  <a:cubicBezTo>
                    <a:pt x="34" y="23"/>
                    <a:pt x="35" y="20"/>
                    <a:pt x="35" y="16"/>
                  </a:cubicBezTo>
                  <a:cubicBezTo>
                    <a:pt x="35" y="12"/>
                    <a:pt x="34" y="9"/>
                    <a:pt x="33" y="7"/>
                  </a:cubicBezTo>
                  <a:cubicBezTo>
                    <a:pt x="32" y="6"/>
                    <a:pt x="29" y="5"/>
                    <a:pt x="25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2" name="Freeform 28"/>
            <p:cNvSpPr>
              <a:spLocks noEditPoints="1"/>
            </p:cNvSpPr>
            <p:nvPr/>
          </p:nvSpPr>
          <p:spPr bwMode="auto">
            <a:xfrm>
              <a:off x="-202" y="1193"/>
              <a:ext cx="26" cy="32"/>
            </a:xfrm>
            <a:custGeom>
              <a:avLst/>
              <a:gdLst>
                <a:gd name="T0" fmla="*/ 22 w 44"/>
                <a:gd name="T1" fmla="*/ 0 h 52"/>
                <a:gd name="T2" fmla="*/ 40 w 44"/>
                <a:gd name="T3" fmla="*/ 4 h 52"/>
                <a:gd name="T4" fmla="*/ 44 w 44"/>
                <a:gd name="T5" fmla="*/ 25 h 52"/>
                <a:gd name="T6" fmla="*/ 40 w 44"/>
                <a:gd name="T7" fmla="*/ 48 h 52"/>
                <a:gd name="T8" fmla="*/ 22 w 44"/>
                <a:gd name="T9" fmla="*/ 52 h 52"/>
                <a:gd name="T10" fmla="*/ 3 w 44"/>
                <a:gd name="T11" fmla="*/ 48 h 52"/>
                <a:gd name="T12" fmla="*/ 0 w 44"/>
                <a:gd name="T13" fmla="*/ 26 h 52"/>
                <a:gd name="T14" fmla="*/ 0 w 44"/>
                <a:gd name="T15" fmla="*/ 22 h 52"/>
                <a:gd name="T16" fmla="*/ 0 w 44"/>
                <a:gd name="T17" fmla="*/ 17 h 52"/>
                <a:gd name="T18" fmla="*/ 4 w 44"/>
                <a:gd name="T19" fmla="*/ 3 h 52"/>
                <a:gd name="T20" fmla="*/ 22 w 44"/>
                <a:gd name="T21" fmla="*/ 0 h 52"/>
                <a:gd name="T22" fmla="*/ 22 w 44"/>
                <a:gd name="T23" fmla="*/ 5 h 52"/>
                <a:gd name="T24" fmla="*/ 7 w 44"/>
                <a:gd name="T25" fmla="*/ 7 h 52"/>
                <a:gd name="T26" fmla="*/ 5 w 44"/>
                <a:gd name="T27" fmla="*/ 26 h 52"/>
                <a:gd name="T28" fmla="*/ 7 w 44"/>
                <a:gd name="T29" fmla="*/ 45 h 52"/>
                <a:gd name="T30" fmla="*/ 22 w 44"/>
                <a:gd name="T31" fmla="*/ 47 h 52"/>
                <a:gd name="T32" fmla="*/ 36 w 44"/>
                <a:gd name="T33" fmla="*/ 45 h 52"/>
                <a:gd name="T34" fmla="*/ 38 w 44"/>
                <a:gd name="T35" fmla="*/ 26 h 52"/>
                <a:gd name="T36" fmla="*/ 38 w 44"/>
                <a:gd name="T37" fmla="*/ 23 h 52"/>
                <a:gd name="T38" fmla="*/ 38 w 44"/>
                <a:gd name="T39" fmla="*/ 18 h 52"/>
                <a:gd name="T40" fmla="*/ 35 w 44"/>
                <a:gd name="T41" fmla="*/ 7 h 52"/>
                <a:gd name="T42" fmla="*/ 22 w 44"/>
                <a:gd name="T43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4" h="52">
                  <a:moveTo>
                    <a:pt x="22" y="0"/>
                  </a:moveTo>
                  <a:cubicBezTo>
                    <a:pt x="31" y="0"/>
                    <a:pt x="37" y="1"/>
                    <a:pt x="40" y="4"/>
                  </a:cubicBezTo>
                  <a:cubicBezTo>
                    <a:pt x="42" y="7"/>
                    <a:pt x="44" y="14"/>
                    <a:pt x="44" y="25"/>
                  </a:cubicBezTo>
                  <a:cubicBezTo>
                    <a:pt x="44" y="38"/>
                    <a:pt x="42" y="45"/>
                    <a:pt x="40" y="48"/>
                  </a:cubicBezTo>
                  <a:cubicBezTo>
                    <a:pt x="38" y="51"/>
                    <a:pt x="32" y="52"/>
                    <a:pt x="22" y="52"/>
                  </a:cubicBezTo>
                  <a:cubicBezTo>
                    <a:pt x="12" y="52"/>
                    <a:pt x="6" y="51"/>
                    <a:pt x="3" y="48"/>
                  </a:cubicBezTo>
                  <a:cubicBezTo>
                    <a:pt x="1" y="45"/>
                    <a:pt x="0" y="38"/>
                    <a:pt x="0" y="26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1"/>
                    <a:pt x="1" y="6"/>
                    <a:pt x="4" y="3"/>
                  </a:cubicBezTo>
                  <a:cubicBezTo>
                    <a:pt x="7" y="1"/>
                    <a:pt x="13" y="0"/>
                    <a:pt x="22" y="0"/>
                  </a:cubicBezTo>
                  <a:close/>
                  <a:moveTo>
                    <a:pt x="22" y="5"/>
                  </a:moveTo>
                  <a:cubicBezTo>
                    <a:pt x="13" y="5"/>
                    <a:pt x="9" y="5"/>
                    <a:pt x="7" y="7"/>
                  </a:cubicBezTo>
                  <a:cubicBezTo>
                    <a:pt x="6" y="9"/>
                    <a:pt x="5" y="15"/>
                    <a:pt x="5" y="26"/>
                  </a:cubicBezTo>
                  <a:cubicBezTo>
                    <a:pt x="5" y="37"/>
                    <a:pt x="6" y="43"/>
                    <a:pt x="7" y="45"/>
                  </a:cubicBezTo>
                  <a:cubicBezTo>
                    <a:pt x="9" y="47"/>
                    <a:pt x="13" y="47"/>
                    <a:pt x="22" y="47"/>
                  </a:cubicBezTo>
                  <a:cubicBezTo>
                    <a:pt x="30" y="47"/>
                    <a:pt x="35" y="47"/>
                    <a:pt x="36" y="45"/>
                  </a:cubicBezTo>
                  <a:cubicBezTo>
                    <a:pt x="37" y="43"/>
                    <a:pt x="38" y="37"/>
                    <a:pt x="38" y="26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8" y="12"/>
                    <a:pt x="37" y="8"/>
                    <a:pt x="35" y="7"/>
                  </a:cubicBezTo>
                  <a:cubicBezTo>
                    <a:pt x="33" y="5"/>
                    <a:pt x="29" y="5"/>
                    <a:pt x="22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-164" y="1193"/>
              <a:ext cx="25" cy="32"/>
            </a:xfrm>
            <a:custGeom>
              <a:avLst/>
              <a:gdLst>
                <a:gd name="T0" fmla="*/ 35 w 41"/>
                <a:gd name="T1" fmla="*/ 0 h 52"/>
                <a:gd name="T2" fmla="*/ 41 w 41"/>
                <a:gd name="T3" fmla="*/ 0 h 52"/>
                <a:gd name="T4" fmla="*/ 41 w 41"/>
                <a:gd name="T5" fmla="*/ 36 h 52"/>
                <a:gd name="T6" fmla="*/ 37 w 41"/>
                <a:gd name="T7" fmla="*/ 49 h 52"/>
                <a:gd name="T8" fmla="*/ 21 w 41"/>
                <a:gd name="T9" fmla="*/ 52 h 52"/>
                <a:gd name="T10" fmla="*/ 5 w 41"/>
                <a:gd name="T11" fmla="*/ 49 h 52"/>
                <a:gd name="T12" fmla="*/ 0 w 41"/>
                <a:gd name="T13" fmla="*/ 38 h 52"/>
                <a:gd name="T14" fmla="*/ 0 w 41"/>
                <a:gd name="T15" fmla="*/ 36 h 52"/>
                <a:gd name="T16" fmla="*/ 0 w 41"/>
                <a:gd name="T17" fmla="*/ 0 h 52"/>
                <a:gd name="T18" fmla="*/ 6 w 41"/>
                <a:gd name="T19" fmla="*/ 0 h 52"/>
                <a:gd name="T20" fmla="*/ 6 w 41"/>
                <a:gd name="T21" fmla="*/ 36 h 52"/>
                <a:gd name="T22" fmla="*/ 9 w 41"/>
                <a:gd name="T23" fmla="*/ 46 h 52"/>
                <a:gd name="T24" fmla="*/ 20 w 41"/>
                <a:gd name="T25" fmla="*/ 47 h 52"/>
                <a:gd name="T26" fmla="*/ 33 w 41"/>
                <a:gd name="T27" fmla="*/ 46 h 52"/>
                <a:gd name="T28" fmla="*/ 35 w 41"/>
                <a:gd name="T29" fmla="*/ 36 h 52"/>
                <a:gd name="T30" fmla="*/ 35 w 41"/>
                <a:gd name="T3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52">
                  <a:moveTo>
                    <a:pt x="3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43"/>
                    <a:pt x="40" y="47"/>
                    <a:pt x="37" y="49"/>
                  </a:cubicBezTo>
                  <a:cubicBezTo>
                    <a:pt x="35" y="51"/>
                    <a:pt x="29" y="52"/>
                    <a:pt x="21" y="52"/>
                  </a:cubicBezTo>
                  <a:cubicBezTo>
                    <a:pt x="13" y="52"/>
                    <a:pt x="7" y="51"/>
                    <a:pt x="5" y="49"/>
                  </a:cubicBezTo>
                  <a:cubicBezTo>
                    <a:pt x="2" y="47"/>
                    <a:pt x="0" y="44"/>
                    <a:pt x="0" y="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41"/>
                    <a:pt x="7" y="44"/>
                    <a:pt x="9" y="46"/>
                  </a:cubicBezTo>
                  <a:cubicBezTo>
                    <a:pt x="10" y="47"/>
                    <a:pt x="14" y="47"/>
                    <a:pt x="20" y="47"/>
                  </a:cubicBezTo>
                  <a:cubicBezTo>
                    <a:pt x="27" y="47"/>
                    <a:pt x="31" y="47"/>
                    <a:pt x="33" y="46"/>
                  </a:cubicBezTo>
                  <a:cubicBezTo>
                    <a:pt x="35" y="44"/>
                    <a:pt x="35" y="41"/>
                    <a:pt x="35" y="3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4" name="Freeform 30"/>
            <p:cNvSpPr>
              <a:spLocks noEditPoints="1"/>
            </p:cNvSpPr>
            <p:nvPr/>
          </p:nvSpPr>
          <p:spPr bwMode="auto">
            <a:xfrm>
              <a:off x="-124" y="1193"/>
              <a:ext cx="24" cy="32"/>
            </a:xfrm>
            <a:custGeom>
              <a:avLst/>
              <a:gdLst>
                <a:gd name="T0" fmla="*/ 0 w 39"/>
                <a:gd name="T1" fmla="*/ 52 h 52"/>
                <a:gd name="T2" fmla="*/ 0 w 39"/>
                <a:gd name="T3" fmla="*/ 0 h 52"/>
                <a:gd name="T4" fmla="*/ 22 w 39"/>
                <a:gd name="T5" fmla="*/ 0 h 52"/>
                <a:gd name="T6" fmla="*/ 24 w 39"/>
                <a:gd name="T7" fmla="*/ 0 h 52"/>
                <a:gd name="T8" fmla="*/ 36 w 39"/>
                <a:gd name="T9" fmla="*/ 4 h 52"/>
                <a:gd name="T10" fmla="*/ 39 w 39"/>
                <a:gd name="T11" fmla="*/ 16 h 52"/>
                <a:gd name="T12" fmla="*/ 36 w 39"/>
                <a:gd name="T13" fmla="*/ 28 h 52"/>
                <a:gd name="T14" fmla="*/ 23 w 39"/>
                <a:gd name="T15" fmla="*/ 31 h 52"/>
                <a:gd name="T16" fmla="*/ 21 w 39"/>
                <a:gd name="T17" fmla="*/ 31 h 52"/>
                <a:gd name="T18" fmla="*/ 6 w 39"/>
                <a:gd name="T19" fmla="*/ 31 h 52"/>
                <a:gd name="T20" fmla="*/ 6 w 39"/>
                <a:gd name="T21" fmla="*/ 52 h 52"/>
                <a:gd name="T22" fmla="*/ 0 w 39"/>
                <a:gd name="T23" fmla="*/ 52 h 52"/>
                <a:gd name="T24" fmla="*/ 6 w 39"/>
                <a:gd name="T25" fmla="*/ 27 h 52"/>
                <a:gd name="T26" fmla="*/ 20 w 39"/>
                <a:gd name="T27" fmla="*/ 27 h 52"/>
                <a:gd name="T28" fmla="*/ 31 w 39"/>
                <a:gd name="T29" fmla="*/ 25 h 52"/>
                <a:gd name="T30" fmla="*/ 33 w 39"/>
                <a:gd name="T31" fmla="*/ 17 h 52"/>
                <a:gd name="T32" fmla="*/ 32 w 39"/>
                <a:gd name="T33" fmla="*/ 7 h 52"/>
                <a:gd name="T34" fmla="*/ 24 w 39"/>
                <a:gd name="T35" fmla="*/ 5 h 52"/>
                <a:gd name="T36" fmla="*/ 22 w 39"/>
                <a:gd name="T37" fmla="*/ 5 h 52"/>
                <a:gd name="T38" fmla="*/ 6 w 39"/>
                <a:gd name="T39" fmla="*/ 5 h 52"/>
                <a:gd name="T40" fmla="*/ 6 w 39"/>
                <a:gd name="T41" fmla="*/ 2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9" h="52">
                  <a:moveTo>
                    <a:pt x="0" y="5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0" y="0"/>
                    <a:pt x="34" y="1"/>
                    <a:pt x="36" y="4"/>
                  </a:cubicBezTo>
                  <a:cubicBezTo>
                    <a:pt x="38" y="6"/>
                    <a:pt x="39" y="10"/>
                    <a:pt x="39" y="16"/>
                  </a:cubicBezTo>
                  <a:cubicBezTo>
                    <a:pt x="39" y="22"/>
                    <a:pt x="38" y="26"/>
                    <a:pt x="36" y="28"/>
                  </a:cubicBezTo>
                  <a:cubicBezTo>
                    <a:pt x="33" y="30"/>
                    <a:pt x="29" y="31"/>
                    <a:pt x="23" y="31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52"/>
                    <a:pt x="6" y="52"/>
                    <a:pt x="6" y="52"/>
                  </a:cubicBezTo>
                  <a:lnTo>
                    <a:pt x="0" y="52"/>
                  </a:lnTo>
                  <a:close/>
                  <a:moveTo>
                    <a:pt x="6" y="27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6" y="27"/>
                    <a:pt x="29" y="26"/>
                    <a:pt x="31" y="25"/>
                  </a:cubicBezTo>
                  <a:cubicBezTo>
                    <a:pt x="32" y="24"/>
                    <a:pt x="33" y="21"/>
                    <a:pt x="33" y="17"/>
                  </a:cubicBezTo>
                  <a:cubicBezTo>
                    <a:pt x="33" y="12"/>
                    <a:pt x="33" y="8"/>
                    <a:pt x="32" y="7"/>
                  </a:cubicBezTo>
                  <a:cubicBezTo>
                    <a:pt x="31" y="6"/>
                    <a:pt x="28" y="5"/>
                    <a:pt x="24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6" y="5"/>
                    <a:pt x="6" y="5"/>
                    <a:pt x="6" y="5"/>
                  </a:cubicBezTo>
                  <a:lnTo>
                    <a:pt x="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 userDrawn="1"/>
        </p:nvSpPr>
        <p:spPr>
          <a:xfrm>
            <a:off x="1" y="221314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B20A161-32B5-4B6F-A629-1F9B5B4CE53A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61990C6B-C76D-497C-A571-5D7ADFFB4D11}"/>
              </a:ext>
            </a:extLst>
          </p:cNvPr>
          <p:cNvSpPr txBox="1">
            <a:spLocks/>
          </p:cNvSpPr>
          <p:nvPr userDrawn="1"/>
        </p:nvSpPr>
        <p:spPr>
          <a:xfrm>
            <a:off x="533399" y="94956"/>
            <a:ext cx="8229600" cy="2825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None/>
              <a:defRPr sz="1400" b="1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‒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Addressing Price Effects and Risk in DCF+</a:t>
            </a:r>
          </a:p>
        </p:txBody>
      </p:sp>
    </p:spTree>
    <p:extLst>
      <p:ext uri="{BB962C8B-B14F-4D97-AF65-F5344CB8AC3E}">
        <p14:creationId xmlns:p14="http://schemas.microsoft.com/office/powerpoint/2010/main" val="407294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4" r:id="rId4"/>
    <p:sldLayoutId id="2147483662" r:id="rId5"/>
    <p:sldLayoutId id="2147483652" r:id="rId6"/>
    <p:sldLayoutId id="2147483653" r:id="rId7"/>
    <p:sldLayoutId id="2147483660" r:id="rId8"/>
    <p:sldLayoutId id="2147483659" r:id="rId9"/>
    <p:sldLayoutId id="2147483656" r:id="rId10"/>
    <p:sldLayoutId id="2147483658" r:id="rId11"/>
    <p:sldLayoutId id="2147483657" r:id="rId12"/>
    <p:sldLayoutId id="2147483663" r:id="rId13"/>
    <p:sldLayoutId id="2147483655" r:id="rId14"/>
    <p:sldLayoutId id="2147483664" r:id="rId15"/>
    <p:sldLayoutId id="2147483651" r:id="rId16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3F5F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SzPct val="80000"/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SzPct val="80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84" userDrawn="1">
          <p15:clr>
            <a:srgbClr val="F26B43"/>
          </p15:clr>
        </p15:guide>
        <p15:guide id="4" pos="7296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  <p15:guide id="6" orient="horz" pos="12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ionalenergyscreeningproject.org/national-standard-practice-manua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168129"/>
            <a:ext cx="10972800" cy="1095279"/>
          </a:xfrm>
        </p:spPr>
        <p:txBody>
          <a:bodyPr anchor="ctr">
            <a:normAutofit/>
          </a:bodyPr>
          <a:lstStyle/>
          <a:p>
            <a:r>
              <a:rPr lang="en-US" sz="4400" dirty="0"/>
              <a:t>Addressing Price Effects and Risk in DCF+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Chris Neme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78D964-7B77-71BF-155E-4039FA08149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929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DAA57-389E-AC22-7C76-587531414E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Risk</a:t>
            </a:r>
          </a:p>
        </p:txBody>
      </p:sp>
    </p:spTree>
    <p:extLst>
      <p:ext uri="{BB962C8B-B14F-4D97-AF65-F5344CB8AC3E}">
        <p14:creationId xmlns:p14="http://schemas.microsoft.com/office/powerpoint/2010/main" val="3796523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9CAEC-2D89-18D7-7C73-4408FD9A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7E40F-07D3-CE94-0AE6-B0B6C9DAD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081" y="1818042"/>
            <a:ext cx="10967319" cy="4455427"/>
          </a:xfrm>
        </p:spPr>
        <p:txBody>
          <a:bodyPr/>
          <a:lstStyle/>
          <a:p>
            <a:r>
              <a:rPr lang="en-US" dirty="0"/>
              <a:t>Risk of underperformance of IRPAs</a:t>
            </a:r>
          </a:p>
          <a:p>
            <a:r>
              <a:rPr lang="en-US" dirty="0"/>
              <a:t>Hedge value of IRPAs</a:t>
            </a:r>
          </a:p>
          <a:p>
            <a:r>
              <a:rPr lang="en-US" dirty="0"/>
              <a:t>Risk of stranded assets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CB0B7-C224-5CEA-CD79-87A97D6D4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E47DA9-4C3B-FED3-2D58-64DAC2E52D60}"/>
              </a:ext>
            </a:extLst>
          </p:cNvPr>
          <p:cNvSpPr txBox="1"/>
          <p:nvPr/>
        </p:nvSpPr>
        <p:spPr>
          <a:xfrm>
            <a:off x="7648688" y="1818042"/>
            <a:ext cx="34011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presentation is focused only on the first two elements of risk.  Additional thinking and discussion of stranded assets to be addressed in the future.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829B21-4F59-6DAF-E35E-2321F3EFFABC}"/>
              </a:ext>
            </a:extLst>
          </p:cNvPr>
          <p:cNvCxnSpPr>
            <a:cxnSpLocks/>
          </p:cNvCxnSpPr>
          <p:nvPr/>
        </p:nvCxnSpPr>
        <p:spPr>
          <a:xfrm flipH="1" flipV="1">
            <a:off x="5981252" y="2151529"/>
            <a:ext cx="1559859" cy="25818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68D987F-4681-C526-FEDE-268FAE6E2A30}"/>
              </a:ext>
            </a:extLst>
          </p:cNvPr>
          <p:cNvCxnSpPr>
            <a:cxnSpLocks/>
          </p:cNvCxnSpPr>
          <p:nvPr/>
        </p:nvCxnSpPr>
        <p:spPr>
          <a:xfrm flipH="1">
            <a:off x="4281544" y="2589008"/>
            <a:ext cx="3259567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828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1D5D6-B150-BD09-2CEE-99F981F4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of IRPA Underperformance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680CD-090C-3DCE-FEED-966928E21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Already directly addressed by Enbridge in two ways:</a:t>
            </a:r>
          </a:p>
          <a:p>
            <a:pPr lvl="1"/>
            <a:r>
              <a:rPr lang="en-US" dirty="0"/>
              <a:t>Conservative forecasts of need</a:t>
            </a:r>
          </a:p>
          <a:p>
            <a:pPr lvl="1"/>
            <a:r>
              <a:rPr lang="en-US" dirty="0"/>
              <a:t>Plan to acquire XX% more than needed to meet conservative forecast</a:t>
            </a:r>
          </a:p>
          <a:p>
            <a:r>
              <a:rPr lang="en-US" dirty="0"/>
              <a:t>Many IRPAs inherently provide other risk-mitigating attributes</a:t>
            </a:r>
          </a:p>
          <a:p>
            <a:pPr lvl="1"/>
            <a:r>
              <a:rPr lang="en-US" dirty="0"/>
              <a:t>They tend to be very modular, so even if “not enough” for full planned deferral (e.g. 5 years), they will typically provide some deferral (e.g., 3 years)</a:t>
            </a:r>
          </a:p>
          <a:p>
            <a:pPr lvl="1"/>
            <a:r>
              <a:rPr lang="en-US" dirty="0"/>
              <a:t>Many provide significant value beyond deferral of distribution system investments</a:t>
            </a:r>
          </a:p>
          <a:p>
            <a:pPr lvl="2"/>
            <a:r>
              <a:rPr lang="en-US" dirty="0"/>
              <a:t>All is not “lost” if they end up not being quite enough</a:t>
            </a:r>
          </a:p>
          <a:p>
            <a:r>
              <a:rPr lang="en-US" dirty="0"/>
              <a:t>Suggest we do not need any further mitigation of this risk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E53F7-03C5-3839-4EFE-A8459613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62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25B0-002C-4A6B-9CE4-EA569B9F0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Hedge Value – the Concept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1EDB-6DD7-4243-8522-1AD8CFD5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5BDFC94-1F11-4CA4-AE36-AFAD03CEAD84}"/>
              </a:ext>
            </a:extLst>
          </p:cNvPr>
          <p:cNvSpPr txBox="1">
            <a:spLocks/>
          </p:cNvSpPr>
          <p:nvPr/>
        </p:nvSpPr>
        <p:spPr>
          <a:xfrm>
            <a:off x="615081" y="1720416"/>
            <a:ext cx="10967319" cy="4553053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‒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Distribution system needs typically based on pessimistic load forecast</a:t>
            </a:r>
          </a:p>
          <a:p>
            <a:pPr lvl="1"/>
            <a:r>
              <a:rPr lang="en-US" dirty="0"/>
              <a:t>Maybe 90/10 or 95/5 rather than 50/50</a:t>
            </a:r>
          </a:p>
          <a:p>
            <a:pPr lvl="1"/>
            <a:r>
              <a:rPr lang="en-US" dirty="0"/>
              <a:t>A necessity for distribution system planners</a:t>
            </a:r>
          </a:p>
          <a:p>
            <a:pPr lvl="2"/>
            <a:r>
              <a:rPr lang="en-US" dirty="0"/>
              <a:t>Best estimate of peak load growth (50/50) means 50% chance that demand will be higher</a:t>
            </a:r>
          </a:p>
          <a:p>
            <a:pPr lvl="2"/>
            <a:r>
              <a:rPr lang="en-US" dirty="0"/>
              <a:t>Can’t plan distribution investments on 50% probability of having inadequate capacity</a:t>
            </a:r>
          </a:p>
          <a:p>
            <a:r>
              <a:rPr lang="en-US" dirty="0"/>
              <a:t>Result is typically over-building relative to best estimates of need</a:t>
            </a:r>
          </a:p>
          <a:p>
            <a:pPr lvl="1"/>
            <a:r>
              <a:rPr lang="en-US" dirty="0"/>
              <a:t>Adding too much capacity</a:t>
            </a:r>
          </a:p>
          <a:p>
            <a:pPr lvl="1"/>
            <a:r>
              <a:rPr lang="en-US" dirty="0"/>
              <a:t>Or adding capacity sooner than necessary</a:t>
            </a:r>
          </a:p>
          <a:p>
            <a:pPr lvl="1"/>
            <a:r>
              <a:rPr lang="en-US" dirty="0"/>
              <a:t>Or adding capacity when not needed at all</a:t>
            </a:r>
          </a:p>
          <a:p>
            <a:pPr lvl="2"/>
            <a:r>
              <a:rPr lang="en-US" dirty="0"/>
              <a:t>Big risk today given levels of electrification needed to address climate concerns</a:t>
            </a:r>
          </a:p>
          <a:p>
            <a:r>
              <a:rPr lang="en-US" dirty="0"/>
              <a:t>IRPAs like EE and DR are very modular</a:t>
            </a:r>
          </a:p>
          <a:p>
            <a:pPr lvl="1"/>
            <a:r>
              <a:rPr lang="en-US" dirty="0"/>
              <a:t>So they buy time – a hedge – to recalibrate forecasts</a:t>
            </a:r>
          </a:p>
          <a:p>
            <a:pPr lvl="1"/>
            <a:r>
              <a:rPr lang="en-US" dirty="0"/>
              <a:t>There is economic value to that hedge that should be reflected in ben-cost analyses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19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25B0-002C-4A6B-9CE4-EA569B9F0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Hedge Value – Example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1EDB-6DD7-4243-8522-1AD8CFD5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3669A7-669E-9694-53A4-CA3E993282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796" y="3692670"/>
            <a:ext cx="7875270" cy="1485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528A42-49C8-7B90-1DBD-06C3E529B0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7795" y="5178569"/>
            <a:ext cx="829973" cy="24548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8D3F917-0FBA-26A0-3698-B77FEF4156FE}"/>
              </a:ext>
            </a:extLst>
          </p:cNvPr>
          <p:cNvSpPr txBox="1">
            <a:spLocks/>
          </p:cNvSpPr>
          <p:nvPr/>
        </p:nvSpPr>
        <p:spPr>
          <a:xfrm>
            <a:off x="767481" y="1872816"/>
            <a:ext cx="10967319" cy="333995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‒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ConEd</a:t>
            </a:r>
            <a:r>
              <a:rPr lang="en-US" dirty="0"/>
              <a:t> (New York) non-wires projects 2003-2010</a:t>
            </a:r>
          </a:p>
          <a:p>
            <a:pPr lvl="1"/>
            <a:r>
              <a:rPr lang="en-US" dirty="0"/>
              <a:t>30 different projects, covering 30%+ of distribution network</a:t>
            </a:r>
          </a:p>
          <a:p>
            <a:pPr lvl="1"/>
            <a:r>
              <a:rPr lang="en-US" dirty="0"/>
              <a:t>Aggregate load reduction was only 85% of expected</a:t>
            </a:r>
          </a:p>
          <a:p>
            <a:pPr lvl="1"/>
            <a:r>
              <a:rPr lang="en-US" dirty="0"/>
              <a:t>But benefits - &gt;$300 million – bigger than expected</a:t>
            </a:r>
          </a:p>
        </p:txBody>
      </p:sp>
    </p:spTree>
    <p:extLst>
      <p:ext uri="{BB962C8B-B14F-4D97-AF65-F5344CB8AC3E}">
        <p14:creationId xmlns:p14="http://schemas.microsoft.com/office/powerpoint/2010/main" val="3270174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25B0-002C-4A6B-9CE4-EA569B9F0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Hedge Value – Example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1EDB-6DD7-4243-8522-1AD8CFD5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5BDFC94-1F11-4CA4-AE36-AFAD03CEAD84}"/>
              </a:ext>
            </a:extLst>
          </p:cNvPr>
          <p:cNvSpPr txBox="1">
            <a:spLocks/>
          </p:cNvSpPr>
          <p:nvPr/>
        </p:nvSpPr>
        <p:spPr>
          <a:xfrm>
            <a:off x="615082" y="1859973"/>
            <a:ext cx="11119718" cy="477981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‒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Central Maine Power Boothbay Pilot – started 2012 </a:t>
            </a:r>
          </a:p>
          <a:p>
            <a:pPr lvl="1"/>
            <a:r>
              <a:rPr lang="en-US" dirty="0"/>
              <a:t>Originally forecast 2.0 MW need</a:t>
            </a:r>
          </a:p>
          <a:p>
            <a:pPr lvl="1"/>
            <a:r>
              <a:rPr lang="en-US" dirty="0"/>
              <a:t>Contracted for only 1.7 MW after competitive solicitations in 2013 and 2014</a:t>
            </a:r>
          </a:p>
          <a:p>
            <a:pPr lvl="2"/>
            <a:r>
              <a:rPr lang="en-US" dirty="0"/>
              <a:t>OK because utility revised forecast need to 1.8 MW and retained option of added 0.13 MW of EE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B9A924-6ACD-0E56-4407-4E2F47C2C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0909" y="3839007"/>
            <a:ext cx="8637699" cy="9334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950C3B-E1A3-0386-0361-2B01EB6B58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909" y="4713593"/>
            <a:ext cx="3659950" cy="36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40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D0E-1514-C2D2-A36D-11693DCA6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Approach to Monetizing Hedge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6C7AE-4409-676B-DD69-24BD9D0B7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Estimate years &amp; value of deferral based on conservative planning load forecast</a:t>
            </a:r>
          </a:p>
          <a:p>
            <a:r>
              <a:rPr lang="en-US" sz="2600" dirty="0"/>
              <a:t>Estimate years &amp; value of deferral based on 50/50 load forecast</a:t>
            </a:r>
          </a:p>
          <a:p>
            <a:r>
              <a:rPr lang="en-US" sz="2600" dirty="0"/>
              <a:t>Difference between NPVs for each approach is hedge value</a:t>
            </a:r>
          </a:p>
          <a:p>
            <a:pPr lvl="1"/>
            <a:r>
              <a:rPr lang="en-US" sz="2200" dirty="0"/>
              <a:t>Best estimate of actual need date is 50/50 forecast</a:t>
            </a:r>
          </a:p>
          <a:p>
            <a:pPr lvl="1"/>
            <a:r>
              <a:rPr lang="en-US" sz="2200" dirty="0"/>
              <a:t>But decision to make investment based on conservative (95/5?) forecast</a:t>
            </a:r>
          </a:p>
          <a:p>
            <a:pPr lvl="1"/>
            <a:r>
              <a:rPr lang="en-US" sz="2200" dirty="0"/>
              <a:t>Modularly deploying IRPAs buys time to recalibrate forecast of need in future years</a:t>
            </a:r>
          </a:p>
          <a:p>
            <a:pPr lvl="1"/>
            <a:r>
              <a:rPr lang="en-US" sz="2200" dirty="0"/>
              <a:t>Best estimate of recalibration is current 50/50 forecast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FEBD6-07C9-A935-2621-9AA32DF14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26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68E75-16A3-6F27-CA85-0B9BD62D8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340" y="836832"/>
            <a:ext cx="10967319" cy="617581"/>
          </a:xfrm>
        </p:spPr>
        <p:txBody>
          <a:bodyPr/>
          <a:lstStyle/>
          <a:p>
            <a:r>
              <a:rPr lang="en-US" dirty="0"/>
              <a:t>Monetizing Hedge Value – Hypothetical Illustration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360278-DDD1-F528-A373-464D778A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787451-F965-EB8E-3365-1D980B909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55" y="1539527"/>
            <a:ext cx="5350996" cy="11122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5FB34C-C11C-43AB-FB63-FA59EF8F0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55" y="2736877"/>
            <a:ext cx="11107875" cy="19920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C6E3B2-9855-4809-315E-EF85D1D8D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755" y="4816512"/>
            <a:ext cx="6021523" cy="165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856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Chris Neme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PRincipal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cneme@energyfuturesgroup.com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(802) 363-6551</a:t>
            </a:r>
          </a:p>
          <a:p>
            <a:pPr>
              <a:spcBef>
                <a:spcPts val="1200"/>
              </a:spcBef>
            </a:pPr>
            <a:r>
              <a:rPr lang="en-US" b="1" dirty="0">
                <a:latin typeface="+mj-lt"/>
                <a:cs typeface="Calibri Light" panose="020F0302020204030204" pitchFamily="34" charset="0"/>
              </a:rPr>
              <a:t>energyfuturesgroup.com</a:t>
            </a:r>
          </a:p>
        </p:txBody>
      </p:sp>
      <p:sp>
        <p:nvSpPr>
          <p:cNvPr id="5" name="Shape 2856"/>
          <p:cNvSpPr/>
          <p:nvPr/>
        </p:nvSpPr>
        <p:spPr>
          <a:xfrm>
            <a:off x="3195145" y="4000490"/>
            <a:ext cx="287110" cy="2869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75" y="14735"/>
                </a:moveTo>
                <a:cubicBezTo>
                  <a:pt x="12008" y="15178"/>
                  <a:pt x="11621" y="15531"/>
                  <a:pt x="11226" y="15783"/>
                </a:cubicBezTo>
                <a:cubicBezTo>
                  <a:pt x="10834" y="16035"/>
                  <a:pt x="10421" y="16209"/>
                  <a:pt x="10002" y="16302"/>
                </a:cubicBezTo>
                <a:cubicBezTo>
                  <a:pt x="9027" y="16517"/>
                  <a:pt x="8105" y="16493"/>
                  <a:pt x="7342" y="16179"/>
                </a:cubicBezTo>
                <a:cubicBezTo>
                  <a:pt x="6912" y="16003"/>
                  <a:pt x="6537" y="15755"/>
                  <a:pt x="6227" y="15442"/>
                </a:cubicBezTo>
                <a:cubicBezTo>
                  <a:pt x="5915" y="15129"/>
                  <a:pt x="5669" y="14758"/>
                  <a:pt x="5493" y="14340"/>
                </a:cubicBezTo>
                <a:cubicBezTo>
                  <a:pt x="5317" y="13924"/>
                  <a:pt x="5228" y="13459"/>
                  <a:pt x="5228" y="12958"/>
                </a:cubicBezTo>
                <a:cubicBezTo>
                  <a:pt x="5228" y="12161"/>
                  <a:pt x="5386" y="11302"/>
                  <a:pt x="5698" y="10406"/>
                </a:cubicBezTo>
                <a:cubicBezTo>
                  <a:pt x="6010" y="9509"/>
                  <a:pt x="6454" y="8665"/>
                  <a:pt x="7018" y="7900"/>
                </a:cubicBezTo>
                <a:cubicBezTo>
                  <a:pt x="7579" y="7140"/>
                  <a:pt x="8265" y="6498"/>
                  <a:pt x="9058" y="5993"/>
                </a:cubicBezTo>
                <a:cubicBezTo>
                  <a:pt x="9839" y="5496"/>
                  <a:pt x="10706" y="5245"/>
                  <a:pt x="11636" y="5245"/>
                </a:cubicBezTo>
                <a:cubicBezTo>
                  <a:pt x="12014" y="5245"/>
                  <a:pt x="12413" y="5288"/>
                  <a:pt x="12821" y="5373"/>
                </a:cubicBezTo>
                <a:cubicBezTo>
                  <a:pt x="13224" y="5457"/>
                  <a:pt x="13613" y="5599"/>
                  <a:pt x="13978" y="5795"/>
                </a:cubicBezTo>
                <a:cubicBezTo>
                  <a:pt x="14337" y="5989"/>
                  <a:pt x="14658" y="6246"/>
                  <a:pt x="14931" y="6561"/>
                </a:cubicBezTo>
                <a:cubicBezTo>
                  <a:pt x="15189" y="6858"/>
                  <a:pt x="15389" y="7238"/>
                  <a:pt x="15526" y="7692"/>
                </a:cubicBezTo>
                <a:lnTo>
                  <a:pt x="13353" y="13035"/>
                </a:lnTo>
                <a:cubicBezTo>
                  <a:pt x="13072" y="13720"/>
                  <a:pt x="12743" y="14292"/>
                  <a:pt x="12375" y="14735"/>
                </a:cubicBezTo>
                <a:moveTo>
                  <a:pt x="20215" y="16108"/>
                </a:moveTo>
                <a:cubicBezTo>
                  <a:pt x="19749" y="16741"/>
                  <a:pt x="19196" y="17344"/>
                  <a:pt x="18569" y="17900"/>
                </a:cubicBezTo>
                <a:cubicBezTo>
                  <a:pt x="17943" y="18456"/>
                  <a:pt x="17242" y="18946"/>
                  <a:pt x="16484" y="19359"/>
                </a:cubicBezTo>
                <a:cubicBezTo>
                  <a:pt x="15729" y="19770"/>
                  <a:pt x="14914" y="20096"/>
                  <a:pt x="14064" y="20327"/>
                </a:cubicBezTo>
                <a:cubicBezTo>
                  <a:pt x="13217" y="20556"/>
                  <a:pt x="12316" y="20673"/>
                  <a:pt x="11388" y="20673"/>
                </a:cubicBezTo>
                <a:cubicBezTo>
                  <a:pt x="9991" y="20673"/>
                  <a:pt x="8647" y="20458"/>
                  <a:pt x="7393" y="20036"/>
                </a:cubicBezTo>
                <a:cubicBezTo>
                  <a:pt x="6143" y="19615"/>
                  <a:pt x="5029" y="18981"/>
                  <a:pt x="4083" y="18149"/>
                </a:cubicBezTo>
                <a:cubicBezTo>
                  <a:pt x="3138" y="17320"/>
                  <a:pt x="2378" y="16274"/>
                  <a:pt x="1823" y="15041"/>
                </a:cubicBezTo>
                <a:cubicBezTo>
                  <a:pt x="1269" y="13809"/>
                  <a:pt x="989" y="12357"/>
                  <a:pt x="989" y="10727"/>
                </a:cubicBezTo>
                <a:cubicBezTo>
                  <a:pt x="989" y="9370"/>
                  <a:pt x="1254" y="8086"/>
                  <a:pt x="1777" y="6911"/>
                </a:cubicBezTo>
                <a:cubicBezTo>
                  <a:pt x="2301" y="5736"/>
                  <a:pt x="3037" y="4693"/>
                  <a:pt x="3964" y="3814"/>
                </a:cubicBezTo>
                <a:cubicBezTo>
                  <a:pt x="4892" y="2933"/>
                  <a:pt x="6002" y="2230"/>
                  <a:pt x="7264" y="1722"/>
                </a:cubicBezTo>
                <a:cubicBezTo>
                  <a:pt x="8526" y="1215"/>
                  <a:pt x="9914" y="958"/>
                  <a:pt x="11388" y="958"/>
                </a:cubicBezTo>
                <a:cubicBezTo>
                  <a:pt x="12700" y="958"/>
                  <a:pt x="13940" y="1156"/>
                  <a:pt x="15072" y="1549"/>
                </a:cubicBezTo>
                <a:cubicBezTo>
                  <a:pt x="16200" y="1942"/>
                  <a:pt x="17185" y="2497"/>
                  <a:pt x="17998" y="3203"/>
                </a:cubicBezTo>
                <a:cubicBezTo>
                  <a:pt x="18809" y="3906"/>
                  <a:pt x="19455" y="4765"/>
                  <a:pt x="19917" y="5754"/>
                </a:cubicBezTo>
                <a:cubicBezTo>
                  <a:pt x="20377" y="6743"/>
                  <a:pt x="20611" y="7843"/>
                  <a:pt x="20611" y="9023"/>
                </a:cubicBezTo>
                <a:cubicBezTo>
                  <a:pt x="20611" y="10070"/>
                  <a:pt x="20418" y="11059"/>
                  <a:pt x="20038" y="11962"/>
                </a:cubicBezTo>
                <a:cubicBezTo>
                  <a:pt x="19656" y="12869"/>
                  <a:pt x="19171" y="13663"/>
                  <a:pt x="18598" y="14320"/>
                </a:cubicBezTo>
                <a:cubicBezTo>
                  <a:pt x="18028" y="14976"/>
                  <a:pt x="17393" y="15502"/>
                  <a:pt x="16714" y="15880"/>
                </a:cubicBezTo>
                <a:cubicBezTo>
                  <a:pt x="16044" y="16255"/>
                  <a:pt x="15398" y="16444"/>
                  <a:pt x="14792" y="16444"/>
                </a:cubicBezTo>
                <a:cubicBezTo>
                  <a:pt x="14424" y="16444"/>
                  <a:pt x="14151" y="16374"/>
                  <a:pt x="13980" y="16235"/>
                </a:cubicBezTo>
                <a:cubicBezTo>
                  <a:pt x="13810" y="16098"/>
                  <a:pt x="13710" y="15916"/>
                  <a:pt x="13675" y="15677"/>
                </a:cubicBezTo>
                <a:cubicBezTo>
                  <a:pt x="13638" y="15420"/>
                  <a:pt x="13667" y="15109"/>
                  <a:pt x="13764" y="14754"/>
                </a:cubicBezTo>
                <a:cubicBezTo>
                  <a:pt x="13864" y="14385"/>
                  <a:pt x="14007" y="13983"/>
                  <a:pt x="14190" y="13556"/>
                </a:cubicBezTo>
                <a:lnTo>
                  <a:pt x="17729" y="4845"/>
                </a:lnTo>
                <a:lnTo>
                  <a:pt x="16677" y="4845"/>
                </a:lnTo>
                <a:lnTo>
                  <a:pt x="16026" y="6544"/>
                </a:lnTo>
                <a:cubicBezTo>
                  <a:pt x="15715" y="5890"/>
                  <a:pt x="15207" y="5363"/>
                  <a:pt x="14512" y="4972"/>
                </a:cubicBezTo>
                <a:cubicBezTo>
                  <a:pt x="13703" y="4517"/>
                  <a:pt x="12777" y="4287"/>
                  <a:pt x="11759" y="4287"/>
                </a:cubicBezTo>
                <a:cubicBezTo>
                  <a:pt x="10637" y="4287"/>
                  <a:pt x="9596" y="4568"/>
                  <a:pt x="8663" y="5121"/>
                </a:cubicBezTo>
                <a:cubicBezTo>
                  <a:pt x="7739" y="5669"/>
                  <a:pt x="6940" y="6381"/>
                  <a:pt x="6289" y="7238"/>
                </a:cubicBezTo>
                <a:cubicBezTo>
                  <a:pt x="5641" y="8091"/>
                  <a:pt x="5132" y="9032"/>
                  <a:pt x="4777" y="10034"/>
                </a:cubicBezTo>
                <a:cubicBezTo>
                  <a:pt x="4420" y="11037"/>
                  <a:pt x="4240" y="12021"/>
                  <a:pt x="4240" y="12958"/>
                </a:cubicBezTo>
                <a:cubicBezTo>
                  <a:pt x="4240" y="13568"/>
                  <a:pt x="4354" y="14151"/>
                  <a:pt x="4579" y="14689"/>
                </a:cubicBezTo>
                <a:cubicBezTo>
                  <a:pt x="4804" y="15227"/>
                  <a:pt x="5113" y="15701"/>
                  <a:pt x="5499" y="16097"/>
                </a:cubicBezTo>
                <a:cubicBezTo>
                  <a:pt x="5887" y="16495"/>
                  <a:pt x="6354" y="16815"/>
                  <a:pt x="6889" y="17048"/>
                </a:cubicBezTo>
                <a:cubicBezTo>
                  <a:pt x="8063" y="17561"/>
                  <a:pt x="9489" y="17484"/>
                  <a:pt x="10904" y="17025"/>
                </a:cubicBezTo>
                <a:cubicBezTo>
                  <a:pt x="11562" y="16811"/>
                  <a:pt x="12160" y="16412"/>
                  <a:pt x="12689" y="15835"/>
                </a:cubicBezTo>
                <a:cubicBezTo>
                  <a:pt x="12715" y="16226"/>
                  <a:pt x="12874" y="16561"/>
                  <a:pt x="13164" y="16837"/>
                </a:cubicBezTo>
                <a:cubicBezTo>
                  <a:pt x="13559" y="17211"/>
                  <a:pt x="14086" y="17402"/>
                  <a:pt x="14731" y="17402"/>
                </a:cubicBezTo>
                <a:cubicBezTo>
                  <a:pt x="15501" y="17402"/>
                  <a:pt x="16307" y="17176"/>
                  <a:pt x="17124" y="16733"/>
                </a:cubicBezTo>
                <a:cubicBezTo>
                  <a:pt x="17934" y="16294"/>
                  <a:pt x="18680" y="15687"/>
                  <a:pt x="19342" y="14930"/>
                </a:cubicBezTo>
                <a:cubicBezTo>
                  <a:pt x="20001" y="14176"/>
                  <a:pt x="20548" y="13284"/>
                  <a:pt x="20967" y="12281"/>
                </a:cubicBezTo>
                <a:cubicBezTo>
                  <a:pt x="21387" y="11274"/>
                  <a:pt x="21600" y="10178"/>
                  <a:pt x="21600" y="9023"/>
                </a:cubicBezTo>
                <a:cubicBezTo>
                  <a:pt x="21600" y="7651"/>
                  <a:pt x="21328" y="6389"/>
                  <a:pt x="20793" y="5274"/>
                </a:cubicBezTo>
                <a:cubicBezTo>
                  <a:pt x="20258" y="4158"/>
                  <a:pt x="19518" y="3199"/>
                  <a:pt x="18594" y="2422"/>
                </a:cubicBezTo>
                <a:cubicBezTo>
                  <a:pt x="17672" y="1647"/>
                  <a:pt x="16579" y="1043"/>
                  <a:pt x="15346" y="627"/>
                </a:cubicBezTo>
                <a:cubicBezTo>
                  <a:pt x="14116" y="211"/>
                  <a:pt x="12784" y="0"/>
                  <a:pt x="11388" y="0"/>
                </a:cubicBezTo>
                <a:cubicBezTo>
                  <a:pt x="9845" y="0"/>
                  <a:pt x="8365" y="271"/>
                  <a:pt x="6989" y="805"/>
                </a:cubicBezTo>
                <a:cubicBezTo>
                  <a:pt x="5612" y="1340"/>
                  <a:pt x="4389" y="2093"/>
                  <a:pt x="3356" y="3045"/>
                </a:cubicBezTo>
                <a:cubicBezTo>
                  <a:pt x="2321" y="3996"/>
                  <a:pt x="1495" y="5137"/>
                  <a:pt x="899" y="6436"/>
                </a:cubicBezTo>
                <a:cubicBezTo>
                  <a:pt x="302" y="7737"/>
                  <a:pt x="0" y="9181"/>
                  <a:pt x="0" y="10727"/>
                </a:cubicBezTo>
                <a:cubicBezTo>
                  <a:pt x="0" y="12605"/>
                  <a:pt x="334" y="14252"/>
                  <a:pt x="993" y="15622"/>
                </a:cubicBezTo>
                <a:cubicBezTo>
                  <a:pt x="1652" y="16992"/>
                  <a:pt x="2528" y="18134"/>
                  <a:pt x="3595" y="19018"/>
                </a:cubicBezTo>
                <a:cubicBezTo>
                  <a:pt x="4661" y="19900"/>
                  <a:pt x="5890" y="20559"/>
                  <a:pt x="7249" y="20975"/>
                </a:cubicBezTo>
                <a:cubicBezTo>
                  <a:pt x="8601" y="21390"/>
                  <a:pt x="9994" y="21600"/>
                  <a:pt x="11388" y="21600"/>
                </a:cubicBezTo>
                <a:cubicBezTo>
                  <a:pt x="12348" y="21600"/>
                  <a:pt x="13317" y="21474"/>
                  <a:pt x="14267" y="21228"/>
                </a:cubicBezTo>
                <a:cubicBezTo>
                  <a:pt x="15214" y="20981"/>
                  <a:pt x="16128" y="20624"/>
                  <a:pt x="16983" y="20169"/>
                </a:cubicBezTo>
                <a:cubicBezTo>
                  <a:pt x="17839" y="19713"/>
                  <a:pt x="18642" y="19152"/>
                  <a:pt x="19372" y="18499"/>
                </a:cubicBezTo>
                <a:cubicBezTo>
                  <a:pt x="20104" y="17845"/>
                  <a:pt x="20729" y="17110"/>
                  <a:pt x="21232" y="16316"/>
                </a:cubicBezTo>
                <a:lnTo>
                  <a:pt x="21411" y="16033"/>
                </a:lnTo>
                <a:lnTo>
                  <a:pt x="20270" y="16033"/>
                </a:lnTo>
                <a:cubicBezTo>
                  <a:pt x="20270" y="16033"/>
                  <a:pt x="20215" y="16108"/>
                  <a:pt x="20215" y="16108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/>
          </a:p>
        </p:txBody>
      </p:sp>
      <p:sp>
        <p:nvSpPr>
          <p:cNvPr id="6" name="Shape 2643"/>
          <p:cNvSpPr/>
          <p:nvPr/>
        </p:nvSpPr>
        <p:spPr>
          <a:xfrm>
            <a:off x="3245352" y="4460026"/>
            <a:ext cx="186697" cy="342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  <p:sp>
        <p:nvSpPr>
          <p:cNvPr id="7" name="Shape 2857"/>
          <p:cNvSpPr/>
          <p:nvPr/>
        </p:nvSpPr>
        <p:spPr>
          <a:xfrm>
            <a:off x="3171359" y="4936685"/>
            <a:ext cx="334682" cy="3346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</p:spTree>
    <p:extLst>
      <p:ext uri="{BB962C8B-B14F-4D97-AF65-F5344CB8AC3E}">
        <p14:creationId xmlns:p14="http://schemas.microsoft.com/office/powerpoint/2010/main" val="364264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42AE6-225F-FF79-F5A4-7ADEAB1D5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C58CC-3A4C-E832-FF8C-DAE67B329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Principles of Benefit-Cost Analysis</a:t>
            </a:r>
          </a:p>
          <a:p>
            <a:r>
              <a:rPr lang="en-US" dirty="0"/>
              <a:t>Commodity price effects</a:t>
            </a:r>
          </a:p>
          <a:p>
            <a:r>
              <a:rPr lang="en-US" dirty="0"/>
              <a:t>Risk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7EED2-DECA-FFE3-2FEB-3D1C9629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8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325E9-8868-D489-8053-6349126702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Principles of Benefit-Cost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E593B-03F4-73F1-7334-84C2605F8B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the National Standard Practice Manual for DERs</a:t>
            </a:r>
          </a:p>
        </p:txBody>
      </p:sp>
    </p:spTree>
    <p:extLst>
      <p:ext uri="{BB962C8B-B14F-4D97-AF65-F5344CB8AC3E}">
        <p14:creationId xmlns:p14="http://schemas.microsoft.com/office/powerpoint/2010/main" val="305524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99C68-A600-4956-8A27-2F2F85BB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339" y="915773"/>
            <a:ext cx="10967319" cy="685800"/>
          </a:xfrm>
        </p:spPr>
        <p:txBody>
          <a:bodyPr>
            <a:normAutofit/>
          </a:bodyPr>
          <a:lstStyle/>
          <a:p>
            <a:r>
              <a:rPr lang="en-US" dirty="0"/>
              <a:t>Core Principles of Cost-Effectiveness Analysis</a:t>
            </a: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A967-1E10-4D2F-A28A-610084CBD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081" y="1893346"/>
            <a:ext cx="10967319" cy="372214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All utility system impacts should be included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Primary cost-effectiveness test should be aligned with the jurisdiction’s policy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Symmetry – for any category of impacts, both benefits and costs must be included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Even hard-to-quantify impacts must be included (if relevant to policy goals)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Analysis must be forward-looking – incremental, marginal impacts (no sunk costs)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Double-counting of impacts must be avoided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There should be transparency in presenting assumptions, analysis and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Benefit-cost analysis and rate impact analysis must be separate – 2 different things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96370-70FE-4BC1-BDDB-3F556F831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5086FC-FA2B-4FBB-9B62-A447580E6AA3}"/>
              </a:ext>
            </a:extLst>
          </p:cNvPr>
          <p:cNvSpPr txBox="1"/>
          <p:nvPr/>
        </p:nvSpPr>
        <p:spPr>
          <a:xfrm>
            <a:off x="720762" y="5927464"/>
            <a:ext cx="10858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the 2020 National Standard Practice Manual for Benefit-Cost Analysis of Distributed Energy Resources (</a:t>
            </a:r>
            <a:r>
              <a:rPr lang="en-US" dirty="0">
                <a:hlinkClick r:id="rId2"/>
              </a:rPr>
              <a:t>https://www.nationalenergyscreeningproject.org/national-standard-practice-manual/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2750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14106-313E-46D5-83B5-854E255D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Left Off in September Meeting (Conceptually)?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0CC0E-DCDA-40A1-9083-6C285A73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6A1771-DCC2-489F-ABE4-6D0DC82EB1BB}"/>
              </a:ext>
            </a:extLst>
          </p:cNvPr>
          <p:cNvSpPr txBox="1"/>
          <p:nvPr/>
        </p:nvSpPr>
        <p:spPr>
          <a:xfrm>
            <a:off x="9680024" y="3745468"/>
            <a:ext cx="21881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Focus of this presentation – should these be included?  In which tests?  How?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ADDC3F-5153-D063-C28D-C00230640CB9}"/>
              </a:ext>
            </a:extLst>
          </p:cNvPr>
          <p:cNvSpPr/>
          <p:nvPr/>
        </p:nvSpPr>
        <p:spPr>
          <a:xfrm>
            <a:off x="4187536" y="3813464"/>
            <a:ext cx="4218708" cy="602672"/>
          </a:xfrm>
          <a:prstGeom prst="ellipse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F767467-EFF7-4B87-9DBF-8519F07EA38C}"/>
              </a:ext>
            </a:extLst>
          </p:cNvPr>
          <p:cNvCxnSpPr/>
          <p:nvPr/>
        </p:nvCxnSpPr>
        <p:spPr>
          <a:xfrm flipH="1">
            <a:off x="8520545" y="4114800"/>
            <a:ext cx="1091046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4088C1B-36E0-6AEF-C053-79E710D49922}"/>
              </a:ext>
            </a:extLst>
          </p:cNvPr>
          <p:cNvSpPr txBox="1"/>
          <p:nvPr/>
        </p:nvSpPr>
        <p:spPr>
          <a:xfrm>
            <a:off x="9680023" y="4739532"/>
            <a:ext cx="21881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Additional Staff question:  how should commodity cost impacts be valued – average or marginal cost?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BD17798-9AF0-D520-4C8E-80C01B995503}"/>
              </a:ext>
            </a:extLst>
          </p:cNvPr>
          <p:cNvCxnSpPr>
            <a:cxnSpLocks/>
          </p:cNvCxnSpPr>
          <p:nvPr/>
        </p:nvCxnSpPr>
        <p:spPr>
          <a:xfrm flipH="1" flipV="1">
            <a:off x="6442364" y="4557584"/>
            <a:ext cx="3169227" cy="55128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Content Placeholder 19">
            <a:extLst>
              <a:ext uri="{FF2B5EF4-FFF2-40B4-BE49-F238E27FC236}">
                <a16:creationId xmlns:a16="http://schemas.microsoft.com/office/drawing/2014/main" id="{99706EC4-D781-385C-7755-C7168E34F2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954" y="1720416"/>
            <a:ext cx="7676452" cy="459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30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F2AD0-4830-C6EC-C103-2452F52BBE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Commodity Price Effects</a:t>
            </a:r>
          </a:p>
        </p:txBody>
      </p:sp>
    </p:spTree>
    <p:extLst>
      <p:ext uri="{BB962C8B-B14F-4D97-AF65-F5344CB8AC3E}">
        <p14:creationId xmlns:p14="http://schemas.microsoft.com/office/powerpoint/2010/main" val="1809880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25B0-002C-4A6B-9CE4-EA569B9F0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Commodity Price Changes – the Concept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1EDB-6DD7-4243-8522-1AD8CFD5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5BDFC94-1F11-4CA4-AE36-AFAD03CEAD84}"/>
              </a:ext>
            </a:extLst>
          </p:cNvPr>
          <p:cNvSpPr txBox="1">
            <a:spLocks/>
          </p:cNvSpPr>
          <p:nvPr/>
        </p:nvSpPr>
        <p:spPr>
          <a:xfrm>
            <a:off x="802118" y="1720416"/>
            <a:ext cx="10780282" cy="4553053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‒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Basic Law of Supply and Demand</a:t>
            </a:r>
          </a:p>
          <a:p>
            <a:pPr lvl="1"/>
            <a:r>
              <a:rPr lang="en-US" dirty="0"/>
              <a:t>Last unit of supply purchased sets market clearing prices</a:t>
            </a:r>
          </a:p>
          <a:p>
            <a:pPr lvl="1"/>
            <a:r>
              <a:rPr lang="en-US" dirty="0"/>
              <a:t>When demand/consumption grows or shrinks, marginal unit of supply changes</a:t>
            </a:r>
          </a:p>
          <a:p>
            <a:pPr lvl="2"/>
            <a:r>
              <a:rPr lang="en-US" dirty="0"/>
              <a:t>Increasing demand/consumption increases market clearing price</a:t>
            </a:r>
          </a:p>
          <a:p>
            <a:pPr lvl="2"/>
            <a:r>
              <a:rPr lang="en-US" dirty="0"/>
              <a:t>Decreasing demand/consumption decreases market clearing price</a:t>
            </a:r>
          </a:p>
          <a:p>
            <a:pPr lvl="1"/>
            <a:r>
              <a:rPr lang="en-US" dirty="0"/>
              <a:t>Documented in every study that has looked at the issue (with which I’m familiar)</a:t>
            </a:r>
          </a:p>
          <a:p>
            <a:r>
              <a:rPr lang="en-US" dirty="0"/>
              <a:t>Magnitude of impacts largely a function of price elasticity of demand</a:t>
            </a:r>
          </a:p>
          <a:p>
            <a:pPr lvl="1"/>
            <a:r>
              <a:rPr lang="en-US" dirty="0"/>
              <a:t>Effects mitigated, but not eliminated, by fixed price contracts (until they expire)</a:t>
            </a:r>
          </a:p>
          <a:p>
            <a:r>
              <a:rPr lang="en-US" dirty="0"/>
              <a:t>Effects very small, but affect virtually every unit of gas consumed</a:t>
            </a:r>
          </a:p>
          <a:p>
            <a:pPr lvl="1"/>
            <a:r>
              <a:rPr lang="en-US" dirty="0"/>
              <a:t>Can add up to non-trivial value</a:t>
            </a:r>
          </a:p>
          <a:p>
            <a:pPr lvl="1"/>
            <a:r>
              <a:rPr lang="en-US" dirty="0"/>
              <a:t>Affects electricity prices too (to the extent that gas generation on the margin)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4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25B0-002C-4A6B-9CE4-EA569B9F0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081" y="893167"/>
            <a:ext cx="11137037" cy="685800"/>
          </a:xfrm>
        </p:spPr>
        <p:txBody>
          <a:bodyPr>
            <a:normAutofit/>
          </a:bodyPr>
          <a:lstStyle/>
          <a:p>
            <a:r>
              <a:rPr lang="en-US" dirty="0"/>
              <a:t>Commodity Price Changes – Proposed Application to DCF+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1EDB-6DD7-4243-8522-1AD8CFD5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5BDFC94-1F11-4CA4-AE36-AFAD03CEAD84}"/>
              </a:ext>
            </a:extLst>
          </p:cNvPr>
          <p:cNvSpPr txBox="1">
            <a:spLocks/>
          </p:cNvSpPr>
          <p:nvPr/>
        </p:nvSpPr>
        <p:spPr>
          <a:xfrm>
            <a:off x="802118" y="1720416"/>
            <a:ext cx="10780282" cy="455305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‒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Stage 1:  include impacts on gas utility customers</a:t>
            </a:r>
          </a:p>
          <a:p>
            <a:pPr lvl="1"/>
            <a:r>
              <a:rPr lang="en-US" dirty="0"/>
              <a:t>Appreciate Stage 1 historically focused on distribution rates</a:t>
            </a:r>
          </a:p>
          <a:p>
            <a:pPr lvl="1"/>
            <a:r>
              <a:rPr lang="en-US" dirty="0"/>
              <a:t>But why would regulators’ interests be limited in that way?</a:t>
            </a:r>
          </a:p>
          <a:p>
            <a:pPr lvl="1"/>
            <a:r>
              <a:rPr lang="en-US" dirty="0"/>
              <a:t>Only reason for interest in rates is concern about non-participants</a:t>
            </a:r>
          </a:p>
          <a:p>
            <a:pPr lvl="1"/>
            <a:r>
              <a:rPr lang="en-US" dirty="0"/>
              <a:t>Non-participants affected by both distribution rates and commodity prices</a:t>
            </a:r>
          </a:p>
          <a:p>
            <a:r>
              <a:rPr lang="en-US" dirty="0"/>
              <a:t>Stages 2 and 3:  include impacts on both gas and electricity customers</a:t>
            </a:r>
          </a:p>
          <a:p>
            <a:pPr lvl="1"/>
            <a:r>
              <a:rPr lang="en-US" dirty="0"/>
              <a:t>All gas customers are electric customers too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03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25B0-002C-4A6B-9CE4-EA569B9F0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081" y="893167"/>
            <a:ext cx="11137037" cy="685800"/>
          </a:xfrm>
        </p:spPr>
        <p:txBody>
          <a:bodyPr>
            <a:normAutofit/>
          </a:bodyPr>
          <a:lstStyle/>
          <a:p>
            <a:r>
              <a:rPr lang="en-US" dirty="0"/>
              <a:t>Commodity Price Changes – How to Assess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1EDB-6DD7-4243-8522-1AD8CFD5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11, 2022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5BDFC94-1F11-4CA4-AE36-AFAD03CEAD84}"/>
              </a:ext>
            </a:extLst>
          </p:cNvPr>
          <p:cNvSpPr txBox="1">
            <a:spLocks/>
          </p:cNvSpPr>
          <p:nvPr/>
        </p:nvSpPr>
        <p:spPr>
          <a:xfrm>
            <a:off x="802118" y="1720416"/>
            <a:ext cx="10780282" cy="455305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‒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Need an independent study</a:t>
            </a:r>
          </a:p>
          <a:p>
            <a:r>
              <a:rPr lang="en-US" dirty="0"/>
              <a:t>Not super-expensive</a:t>
            </a:r>
          </a:p>
          <a:p>
            <a:r>
              <a:rPr lang="en-US" dirty="0"/>
              <a:t>Would put debate on this issue “to bed”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99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FG Theme">
      <a:dk1>
        <a:srgbClr val="464646"/>
      </a:dk1>
      <a:lt1>
        <a:sysClr val="window" lastClr="FFFFFF"/>
      </a:lt1>
      <a:dk2>
        <a:srgbClr val="003F5F"/>
      </a:dk2>
      <a:lt2>
        <a:srgbClr val="D5F1FF"/>
      </a:lt2>
      <a:accent1>
        <a:srgbClr val="70CDE3"/>
      </a:accent1>
      <a:accent2>
        <a:srgbClr val="4FAD26"/>
      </a:accent2>
      <a:accent3>
        <a:srgbClr val="003F5F"/>
      </a:accent3>
      <a:accent4>
        <a:srgbClr val="8B8B8B"/>
      </a:accent4>
      <a:accent5>
        <a:srgbClr val="E09900"/>
      </a:accent5>
      <a:accent6>
        <a:srgbClr val="0070C0"/>
      </a:accent6>
      <a:hlink>
        <a:srgbClr val="003F5F"/>
      </a:hlink>
      <a:folHlink>
        <a:srgbClr val="70CDE3"/>
      </a:folHlink>
    </a:clrScheme>
    <a:fontScheme name="Custom 399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bg1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46f5b2-04f2-4a0e-9993-466f4f9aad71" xsi:nil="true"/>
    <lcf76f155ced4ddcb4097134ff3c332f xmlns="173c2605-4b7d-457e-8dba-1d57dca954f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58427FD0CC4444B87AB1CF5C8D52EB" ma:contentTypeVersion="16" ma:contentTypeDescription="Create a new document." ma:contentTypeScope="" ma:versionID="09bf63ac1a30f44b964c073b6317921c">
  <xsd:schema xmlns:xsd="http://www.w3.org/2001/XMLSchema" xmlns:xs="http://www.w3.org/2001/XMLSchema" xmlns:p="http://schemas.microsoft.com/office/2006/metadata/properties" xmlns:ns2="173c2605-4b7d-457e-8dba-1d57dca954fb" xmlns:ns3="2546f5b2-04f2-4a0e-9993-466f4f9aad71" targetNamespace="http://schemas.microsoft.com/office/2006/metadata/properties" ma:root="true" ma:fieldsID="6ae48c98ff8421222abae0afbb5be502" ns2:_="" ns3:_="">
    <xsd:import namespace="173c2605-4b7d-457e-8dba-1d57dca954fb"/>
    <xsd:import namespace="2546f5b2-04f2-4a0e-9993-466f4f9aad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3c2605-4b7d-457e-8dba-1d57dca954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e670ea6-2f79-449f-ac2a-ce9deb4e7c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6f5b2-04f2-4a0e-9993-466f4f9aad7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54d66dc-3591-49a4-96e5-0b2840783e5f}" ma:internalName="TaxCatchAll" ma:showField="CatchAllData" ma:web="2546f5b2-04f2-4a0e-9993-466f4f9aad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7CB65C-6026-4ED0-9E75-D1C3268E9E73}">
  <ds:schemaRefs>
    <ds:schemaRef ds:uri="http://schemas.microsoft.com/office/2006/metadata/properties"/>
    <ds:schemaRef ds:uri="http://schemas.microsoft.com/office/infopath/2007/PartnerControls"/>
    <ds:schemaRef ds:uri="2546f5b2-04f2-4a0e-9993-466f4f9aad71"/>
    <ds:schemaRef ds:uri="173c2605-4b7d-457e-8dba-1d57dca954fb"/>
  </ds:schemaRefs>
</ds:datastoreItem>
</file>

<file path=customXml/itemProps2.xml><?xml version="1.0" encoding="utf-8"?>
<ds:datastoreItem xmlns:ds="http://schemas.openxmlformats.org/officeDocument/2006/customXml" ds:itemID="{03596C9E-7B6F-452D-89F4-C3CC33CC9F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CFC21F-88BD-4DE8-A50F-58BA6237EB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3c2605-4b7d-457e-8dba-1d57dca954fb"/>
    <ds:schemaRef ds:uri="2546f5b2-04f2-4a0e-9993-466f4f9aad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962</Words>
  <Application>Microsoft Office PowerPoint</Application>
  <PresentationFormat>Widescreen</PresentationFormat>
  <Paragraphs>118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Gill Sans</vt:lpstr>
      <vt:lpstr>Wingdings</vt:lpstr>
      <vt:lpstr>Office Theme</vt:lpstr>
      <vt:lpstr>Addressing Price Effects and Risk in DCF+</vt:lpstr>
      <vt:lpstr>Topics to be Covered</vt:lpstr>
      <vt:lpstr>Principles of Benefit-Cost Analysis</vt:lpstr>
      <vt:lpstr>Core Principles of Cost-Effectiveness Analysis</vt:lpstr>
      <vt:lpstr>Where We Left Off in September Meeting (Conceptually)?</vt:lpstr>
      <vt:lpstr>Commodity Price Effects</vt:lpstr>
      <vt:lpstr>Commodity Price Changes – the Concept</vt:lpstr>
      <vt:lpstr>Commodity Price Changes – Proposed Application to DCF+</vt:lpstr>
      <vt:lpstr>Commodity Price Changes – How to Assess Them</vt:lpstr>
      <vt:lpstr>Risk</vt:lpstr>
      <vt:lpstr>Types of Risk</vt:lpstr>
      <vt:lpstr>Risk of IRPA Underperformance</vt:lpstr>
      <vt:lpstr>Hedge Value – the Concept</vt:lpstr>
      <vt:lpstr>Hedge Value – Example 1</vt:lpstr>
      <vt:lpstr>Hedge Value – Example 2</vt:lpstr>
      <vt:lpstr>Conceptual Approach to Monetizing Hedge Value</vt:lpstr>
      <vt:lpstr>Monetizing Hedge Value – Hypothetical Illustration</vt:lpstr>
      <vt:lpstr>Chris Neme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WindySantoso</dc:creator>
  <cp:lastModifiedBy>Chris Neme</cp:lastModifiedBy>
  <cp:revision>59</cp:revision>
  <dcterms:created xsi:type="dcterms:W3CDTF">2018-07-20T08:57:11Z</dcterms:created>
  <dcterms:modified xsi:type="dcterms:W3CDTF">2022-10-07T17:58:07Z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0x010100A558427FD0CC4444B87AB1CF5C8D52EB</vt:lpwstr>
  </property>
  <property fmtid="{D5CDD505-2E9C-101B-9397-08002B2CF9AE}" pid="3" name="MediaServiceImageTags">
    <vt:lpwstr/>
  </property>
</Properties>
</file>